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258" r:id="rId3"/>
    <p:sldId id="318" r:id="rId4"/>
    <p:sldId id="259" r:id="rId5"/>
    <p:sldId id="260" r:id="rId6"/>
    <p:sldId id="310" r:id="rId7"/>
    <p:sldId id="311" r:id="rId8"/>
    <p:sldId id="312" r:id="rId9"/>
    <p:sldId id="313" r:id="rId10"/>
    <p:sldId id="314" r:id="rId11"/>
    <p:sldId id="261" r:id="rId12"/>
    <p:sldId id="315" r:id="rId13"/>
    <p:sldId id="272" r:id="rId14"/>
    <p:sldId id="271" r:id="rId15"/>
    <p:sldId id="276" r:id="rId16"/>
    <p:sldId id="263" r:id="rId17"/>
    <p:sldId id="317" r:id="rId18"/>
    <p:sldId id="316" r:id="rId19"/>
    <p:sldId id="273" r:id="rId20"/>
    <p:sldId id="288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Verdana Pro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1">
          <p15:clr>
            <a:srgbClr val="9AA0A6"/>
          </p15:clr>
        </p15:guide>
        <p15:guide id="2" orient="horz" pos="458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768466-98E6-481B-86C6-72B510E324C2}">
  <a:tblStyle styleId="{51768466-98E6-481B-86C6-72B510E324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464" y="-896"/>
      </p:cViewPr>
      <p:guideLst>
        <p:guide orient="horz" pos="611"/>
        <p:guide orient="horz" pos="45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1" name="Google Shape;6601;g1b72be4bc4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2" name="Google Shape;6602;g1b72be4bc40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5" name="Google Shape;6675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6" name="Google Shape;6676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07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" name="Google Shape;668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7" name="Google Shape;668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" name="Google Shape;668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7" name="Google Shape;668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134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5" name="Google Shape;6975;g1b81d0528a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6" name="Google Shape;6976;g1b81d0528a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0" name="Google Shape;6920;g13712bf4b05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1" name="Google Shape;6921;g13712bf4b05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1" name="Google Shape;7031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2" name="Google Shape;7032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3" name="Google Shape;6723;g1159f37e88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4" name="Google Shape;6724;g1159f37e88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3" name="Google Shape;6723;g1159f37e88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4" name="Google Shape;6724;g1159f37e88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867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3" name="Google Shape;6723;g1159f37e88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4" name="Google Shape;6724;g1159f37e88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490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" name="Google Shape;6997;gfdc8be9f5f_2_2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8" name="Google Shape;6998;gfdc8be9f5f_2_2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1" name="Google Shape;6641;gfdee14d4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2" name="Google Shape;6642;gfdee14d4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5" name="Google Shape;7265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6" name="Google Shape;7266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" name="Google Shape;6664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5" name="Google Shape;6665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20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" name="Google Shape;6664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5" name="Google Shape;6665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5" name="Google Shape;6675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6" name="Google Shape;6676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5" name="Google Shape;6675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6" name="Google Shape;6676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1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4" name="Google Shape;6664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5" name="Google Shape;6665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779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5" name="Google Shape;6675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6" name="Google Shape;6676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5" name="Google Shape;6675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6" name="Google Shape;6676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71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47700" y="-20784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4800" y="-24594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753350" y="24555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676900" y="426525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096000" y="442332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935697" y="-152408"/>
            <a:ext cx="2103487" cy="2102870"/>
            <a:chOff x="4544925" y="360100"/>
            <a:chExt cx="1363775" cy="1363375"/>
          </a:xfrm>
        </p:grpSpPr>
        <p:sp>
          <p:nvSpPr>
            <p:cNvPr id="15" name="Google Shape;15;p2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"/>
          <p:cNvSpPr txBox="1">
            <a:spLocks noGrp="1"/>
          </p:cNvSpPr>
          <p:nvPr>
            <p:ph type="ctrTitle"/>
          </p:nvPr>
        </p:nvSpPr>
        <p:spPr>
          <a:xfrm>
            <a:off x="918150" y="1581950"/>
            <a:ext cx="7307700" cy="16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"/>
          <p:cNvSpPr txBox="1">
            <a:spLocks noGrp="1"/>
          </p:cNvSpPr>
          <p:nvPr>
            <p:ph type="subTitle" idx="1"/>
          </p:nvPr>
        </p:nvSpPr>
        <p:spPr>
          <a:xfrm>
            <a:off x="1981375" y="3209350"/>
            <a:ext cx="52707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4">
    <p:bg>
      <p:bgPr>
        <a:solidFill>
          <a:schemeClr val="dk2"/>
        </a:solidFill>
        <a:effectLst/>
      </p:bgPr>
    </p:bg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6" name="Google Shape;3166;p17"/>
          <p:cNvGrpSpPr/>
          <p:nvPr/>
        </p:nvGrpSpPr>
        <p:grpSpPr>
          <a:xfrm>
            <a:off x="-3" y="-1051433"/>
            <a:ext cx="2103487" cy="2102870"/>
            <a:chOff x="4544925" y="360100"/>
            <a:chExt cx="1363775" cy="1363375"/>
          </a:xfrm>
        </p:grpSpPr>
        <p:sp>
          <p:nvSpPr>
            <p:cNvPr id="3167" name="Google Shape;3167;p17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7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7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7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7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7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7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7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7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7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7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7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7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7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7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7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7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7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7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7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7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7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7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7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7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7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7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7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7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7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7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7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7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7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7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7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7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7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7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7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7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7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7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7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7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7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7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7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7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7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7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7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7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7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7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7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7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7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7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7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7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7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7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7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7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7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7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7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7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7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7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7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7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7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7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7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7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7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7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7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7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7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7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7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7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7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7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7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7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7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7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7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7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7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7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7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7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7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7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7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7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7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7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7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7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7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7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7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7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7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7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7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7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7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7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7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7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7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7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7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7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7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7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7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7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7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7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7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7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7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7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7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7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7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7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7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7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7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7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7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7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7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7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7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7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7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7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7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7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7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7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7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7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7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7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7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7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7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7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7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7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7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7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7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7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7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7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7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7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7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7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7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7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7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7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7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7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7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7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7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7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7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7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7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7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7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7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7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7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7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7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7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7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7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7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7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7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7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7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7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7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7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7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7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7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7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7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7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7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7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7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7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7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7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7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7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7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7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7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7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7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7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7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7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7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7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7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7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7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7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7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7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7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7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7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7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7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7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7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7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7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7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7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7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7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7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7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7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7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7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7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0" name="Google Shape;3420;p17"/>
          <p:cNvSpPr/>
          <p:nvPr/>
        </p:nvSpPr>
        <p:spPr>
          <a:xfrm>
            <a:off x="7791075" y="-830625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7"/>
          <p:cNvSpPr/>
          <p:nvPr/>
        </p:nvSpPr>
        <p:spPr>
          <a:xfrm>
            <a:off x="8430775" y="1976550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7"/>
          <p:cNvSpPr/>
          <p:nvPr/>
        </p:nvSpPr>
        <p:spPr>
          <a:xfrm>
            <a:off x="3962000" y="4097125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7"/>
          <p:cNvSpPr txBox="1">
            <a:spLocks noGrp="1"/>
          </p:cNvSpPr>
          <p:nvPr>
            <p:ph type="subTitle" idx="1"/>
          </p:nvPr>
        </p:nvSpPr>
        <p:spPr>
          <a:xfrm>
            <a:off x="713225" y="1240825"/>
            <a:ext cx="3858900" cy="20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4" name="Google Shape;3424;p17"/>
          <p:cNvSpPr txBox="1">
            <a:spLocks noGrp="1"/>
          </p:cNvSpPr>
          <p:nvPr>
            <p:ph type="title"/>
          </p:nvPr>
        </p:nvSpPr>
        <p:spPr>
          <a:xfrm>
            <a:off x="713225" y="3329950"/>
            <a:ext cx="3858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_2">
    <p:bg>
      <p:bgPr>
        <a:solidFill>
          <a:schemeClr val="dk2"/>
        </a:solidFill>
        <a:effectLst/>
      </p:bgPr>
    </p:bg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p19"/>
          <p:cNvSpPr/>
          <p:nvPr/>
        </p:nvSpPr>
        <p:spPr>
          <a:xfrm>
            <a:off x="-190500" y="3646125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2390775" y="398517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0" name="Google Shape;3690;p19"/>
          <p:cNvGrpSpPr/>
          <p:nvPr/>
        </p:nvGrpSpPr>
        <p:grpSpPr>
          <a:xfrm>
            <a:off x="-190503" y="352417"/>
            <a:ext cx="2103487" cy="2102870"/>
            <a:chOff x="4544925" y="360100"/>
            <a:chExt cx="1363775" cy="1363375"/>
          </a:xfrm>
        </p:grpSpPr>
        <p:sp>
          <p:nvSpPr>
            <p:cNvPr id="3691" name="Google Shape;3691;p19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4" name="Google Shape;3944;p19"/>
          <p:cNvSpPr/>
          <p:nvPr/>
        </p:nvSpPr>
        <p:spPr>
          <a:xfrm>
            <a:off x="5028800" y="-2189375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19"/>
          <p:cNvSpPr/>
          <p:nvPr/>
        </p:nvSpPr>
        <p:spPr>
          <a:xfrm>
            <a:off x="6993025" y="411325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19"/>
          <p:cNvSpPr txBox="1">
            <a:spLocks noGrp="1"/>
          </p:cNvSpPr>
          <p:nvPr>
            <p:ph type="title"/>
          </p:nvPr>
        </p:nvSpPr>
        <p:spPr>
          <a:xfrm>
            <a:off x="2652450" y="1413901"/>
            <a:ext cx="3839100" cy="75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7" name="Google Shape;3947;p19"/>
          <p:cNvSpPr txBox="1">
            <a:spLocks noGrp="1"/>
          </p:cNvSpPr>
          <p:nvPr>
            <p:ph type="subTitle" idx="1"/>
          </p:nvPr>
        </p:nvSpPr>
        <p:spPr>
          <a:xfrm>
            <a:off x="2652450" y="2127899"/>
            <a:ext cx="3839100" cy="16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3"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6" name="Google Shape;5266;p25"/>
          <p:cNvSpPr/>
          <p:nvPr/>
        </p:nvSpPr>
        <p:spPr>
          <a:xfrm>
            <a:off x="-1609800" y="43656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5"/>
          <p:cNvSpPr/>
          <p:nvPr/>
        </p:nvSpPr>
        <p:spPr>
          <a:xfrm>
            <a:off x="-527900" y="426525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5"/>
          <p:cNvSpPr/>
          <p:nvPr/>
        </p:nvSpPr>
        <p:spPr>
          <a:xfrm>
            <a:off x="7029450" y="43656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5"/>
          <p:cNvSpPr/>
          <p:nvPr/>
        </p:nvSpPr>
        <p:spPr>
          <a:xfrm>
            <a:off x="-1782950" y="-190695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5"/>
          <p:cNvSpPr/>
          <p:nvPr/>
        </p:nvSpPr>
        <p:spPr>
          <a:xfrm>
            <a:off x="720000" y="72292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1" name="Google Shape;5271;p25"/>
          <p:cNvGrpSpPr/>
          <p:nvPr/>
        </p:nvGrpSpPr>
        <p:grpSpPr>
          <a:xfrm>
            <a:off x="7935697" y="-152408"/>
            <a:ext cx="2103487" cy="2102870"/>
            <a:chOff x="4544925" y="360100"/>
            <a:chExt cx="1363775" cy="1363375"/>
          </a:xfrm>
        </p:grpSpPr>
        <p:sp>
          <p:nvSpPr>
            <p:cNvPr id="5272" name="Google Shape;5272;p25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5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5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5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5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25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25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5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5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5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5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5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5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25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25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5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5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5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5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5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5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5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5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5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5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5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5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5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5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5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5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5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5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5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5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5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5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5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5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5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5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5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5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5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5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5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5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5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5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5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5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5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5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5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5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5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5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5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5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5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5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5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5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5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5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5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5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5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5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5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5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5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5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5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5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5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5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5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5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5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5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5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5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5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5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5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5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5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5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5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5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5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5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5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5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5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5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5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5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5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5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5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5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5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5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5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5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5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5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5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5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5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5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5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5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5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5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5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5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5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5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5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5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5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5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5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5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5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5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5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5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5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5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5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5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5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5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5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5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5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5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5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5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5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5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5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5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5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5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5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5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5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5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5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5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5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5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5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5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5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5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5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5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5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5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5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5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5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5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5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5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5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5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5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5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5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5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5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5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5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5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5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5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5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5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5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5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5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5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5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5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5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5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5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5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5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5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5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5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5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5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5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5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5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5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5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5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5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5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5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5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5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5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5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5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5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5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5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5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5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5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5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5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5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5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5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5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5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5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5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5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5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5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5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5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5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5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5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5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5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5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5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5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5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5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5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5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5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5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5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5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5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5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5" name="Google Shape;5525;p25"/>
          <p:cNvSpPr txBox="1">
            <a:spLocks noGrp="1"/>
          </p:cNvSpPr>
          <p:nvPr>
            <p:ph type="subTitle" idx="1"/>
          </p:nvPr>
        </p:nvSpPr>
        <p:spPr>
          <a:xfrm>
            <a:off x="1436653" y="1539900"/>
            <a:ext cx="29901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6" name="Google Shape;5526;p25"/>
          <p:cNvSpPr txBox="1">
            <a:spLocks noGrp="1"/>
          </p:cNvSpPr>
          <p:nvPr>
            <p:ph type="subTitle" idx="2"/>
          </p:nvPr>
        </p:nvSpPr>
        <p:spPr>
          <a:xfrm>
            <a:off x="5294485" y="1539900"/>
            <a:ext cx="29901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7" name="Google Shape;5527;p25"/>
          <p:cNvSpPr txBox="1">
            <a:spLocks noGrp="1"/>
          </p:cNvSpPr>
          <p:nvPr>
            <p:ph type="subTitle" idx="3"/>
          </p:nvPr>
        </p:nvSpPr>
        <p:spPr>
          <a:xfrm>
            <a:off x="1436653" y="2952750"/>
            <a:ext cx="29901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8" name="Google Shape;5528;p25"/>
          <p:cNvSpPr txBox="1">
            <a:spLocks noGrp="1"/>
          </p:cNvSpPr>
          <p:nvPr>
            <p:ph type="subTitle" idx="4"/>
          </p:nvPr>
        </p:nvSpPr>
        <p:spPr>
          <a:xfrm>
            <a:off x="5294487" y="1982723"/>
            <a:ext cx="29901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9" name="Google Shape;5529;p25"/>
          <p:cNvSpPr txBox="1">
            <a:spLocks noGrp="1"/>
          </p:cNvSpPr>
          <p:nvPr>
            <p:ph type="subTitle" idx="5"/>
          </p:nvPr>
        </p:nvSpPr>
        <p:spPr>
          <a:xfrm>
            <a:off x="1436653" y="3395575"/>
            <a:ext cx="29901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0" name="Google Shape;5530;p25"/>
          <p:cNvSpPr txBox="1">
            <a:spLocks noGrp="1"/>
          </p:cNvSpPr>
          <p:nvPr>
            <p:ph type="subTitle" idx="6"/>
          </p:nvPr>
        </p:nvSpPr>
        <p:spPr>
          <a:xfrm>
            <a:off x="5294487" y="3395575"/>
            <a:ext cx="29901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1" name="Google Shape;5531;p25"/>
          <p:cNvSpPr txBox="1">
            <a:spLocks noGrp="1"/>
          </p:cNvSpPr>
          <p:nvPr>
            <p:ph type="subTitle" idx="7"/>
          </p:nvPr>
        </p:nvSpPr>
        <p:spPr>
          <a:xfrm>
            <a:off x="1436653" y="1982723"/>
            <a:ext cx="29901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2" name="Google Shape;5532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33" name="Google Shape;5533;p25"/>
          <p:cNvSpPr txBox="1">
            <a:spLocks noGrp="1"/>
          </p:cNvSpPr>
          <p:nvPr>
            <p:ph type="subTitle" idx="8"/>
          </p:nvPr>
        </p:nvSpPr>
        <p:spPr>
          <a:xfrm>
            <a:off x="5294485" y="2952750"/>
            <a:ext cx="29901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5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7" name="Google Shape;5807;p27"/>
          <p:cNvSpPr txBox="1">
            <a:spLocks noGrp="1"/>
          </p:cNvSpPr>
          <p:nvPr>
            <p:ph type="ctrTitle"/>
          </p:nvPr>
        </p:nvSpPr>
        <p:spPr>
          <a:xfrm>
            <a:off x="2080650" y="539500"/>
            <a:ext cx="4982700" cy="9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08" name="Google Shape;5808;p27"/>
          <p:cNvSpPr txBox="1">
            <a:spLocks noGrp="1"/>
          </p:cNvSpPr>
          <p:nvPr>
            <p:ph type="subTitle" idx="1"/>
          </p:nvPr>
        </p:nvSpPr>
        <p:spPr>
          <a:xfrm>
            <a:off x="2080650" y="1463651"/>
            <a:ext cx="4982700" cy="12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09" name="Google Shape;5809;p27"/>
          <p:cNvSpPr txBox="1"/>
          <p:nvPr/>
        </p:nvSpPr>
        <p:spPr>
          <a:xfrm>
            <a:off x="2547300" y="3895725"/>
            <a:ext cx="4049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0" name="Google Shape;5810;p27"/>
          <p:cNvSpPr/>
          <p:nvPr/>
        </p:nvSpPr>
        <p:spPr>
          <a:xfrm>
            <a:off x="-1138950" y="31794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1" name="Google Shape;5811;p27"/>
          <p:cNvSpPr/>
          <p:nvPr/>
        </p:nvSpPr>
        <p:spPr>
          <a:xfrm>
            <a:off x="-1428750" y="24555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2" name="Google Shape;5812;p27"/>
          <p:cNvSpPr/>
          <p:nvPr/>
        </p:nvSpPr>
        <p:spPr>
          <a:xfrm>
            <a:off x="7753350" y="24555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3" name="Google Shape;5813;p27"/>
          <p:cNvSpPr/>
          <p:nvPr/>
        </p:nvSpPr>
        <p:spPr>
          <a:xfrm>
            <a:off x="7621400" y="-45785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4" name="Google Shape;5814;p27"/>
          <p:cNvSpPr/>
          <p:nvPr/>
        </p:nvSpPr>
        <p:spPr>
          <a:xfrm>
            <a:off x="7678550" y="1836150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5" name="Google Shape;5815;p27"/>
          <p:cNvGrpSpPr/>
          <p:nvPr/>
        </p:nvGrpSpPr>
        <p:grpSpPr>
          <a:xfrm>
            <a:off x="-580891" y="-266708"/>
            <a:ext cx="2103487" cy="2102870"/>
            <a:chOff x="4544925" y="360100"/>
            <a:chExt cx="1363775" cy="1363375"/>
          </a:xfrm>
        </p:grpSpPr>
        <p:sp>
          <p:nvSpPr>
            <p:cNvPr id="5816" name="Google Shape;5816;p27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7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7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7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7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7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7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7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7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7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7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7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7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7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7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7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7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7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7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7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7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7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7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7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7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7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7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7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7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7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7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7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7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7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7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7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7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7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7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7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7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7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7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7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7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7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7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7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7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7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7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7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7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7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7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7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7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7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7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7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7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7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7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7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7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7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7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7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7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7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7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7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7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7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7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7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7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7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7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7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7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7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7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7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7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7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7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7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7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7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7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7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7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7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7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7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7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7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7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7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7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7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7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7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7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7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7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7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7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7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7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7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7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7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7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7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7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7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7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7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7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7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7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7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7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7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7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7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7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7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7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7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7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7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7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7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7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7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7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7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7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7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7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7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7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7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7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7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7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7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7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7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7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7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7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7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7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7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7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7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7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7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7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7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7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7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7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7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7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7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7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7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7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7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7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7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7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7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7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7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7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7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7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7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7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7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7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7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7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7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7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7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7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7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7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7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7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7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7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7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7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7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7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7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7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7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7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7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7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7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7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7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7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7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7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7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7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7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7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7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7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7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7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7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7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7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7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7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7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7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7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7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7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7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7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7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7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7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7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7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7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7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7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7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7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7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7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7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7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7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7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7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7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6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0" name="Google Shape;6070;p28"/>
          <p:cNvSpPr/>
          <p:nvPr/>
        </p:nvSpPr>
        <p:spPr>
          <a:xfrm>
            <a:off x="-425600" y="-274215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28"/>
          <p:cNvSpPr/>
          <p:nvPr/>
        </p:nvSpPr>
        <p:spPr>
          <a:xfrm>
            <a:off x="8437175" y="239255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28"/>
          <p:cNvSpPr/>
          <p:nvPr/>
        </p:nvSpPr>
        <p:spPr>
          <a:xfrm>
            <a:off x="7534200" y="-16998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28"/>
          <p:cNvSpPr/>
          <p:nvPr/>
        </p:nvSpPr>
        <p:spPr>
          <a:xfrm>
            <a:off x="7534200" y="320500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4" name="Google Shape;6074;p28"/>
          <p:cNvGrpSpPr/>
          <p:nvPr/>
        </p:nvGrpSpPr>
        <p:grpSpPr>
          <a:xfrm>
            <a:off x="-647703" y="4705342"/>
            <a:ext cx="2103487" cy="2102870"/>
            <a:chOff x="4544925" y="360100"/>
            <a:chExt cx="1363775" cy="1363375"/>
          </a:xfrm>
        </p:grpSpPr>
        <p:sp>
          <p:nvSpPr>
            <p:cNvPr id="6075" name="Google Shape;6075;p28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8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8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8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8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8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8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8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8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8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8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8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8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8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8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8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8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8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8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8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8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8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8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8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8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8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8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8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8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8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8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8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8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8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8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8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8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8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8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8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8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8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8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8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8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8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8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8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8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8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8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8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8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8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8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8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8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8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8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8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8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8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8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8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8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8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8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8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8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8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8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8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8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8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8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8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8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8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8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8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8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8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8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8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8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8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8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8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8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8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8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8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8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8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8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8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8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8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8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8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8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8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8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8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8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8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8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8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8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8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8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8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8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8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8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8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8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8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8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8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8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8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8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8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8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8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8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8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8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8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8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8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8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8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8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8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8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8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8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8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8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8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8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8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8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8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8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8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8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8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8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8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8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8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8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8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8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8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8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8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8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8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8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8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8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8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8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8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8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8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8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8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8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8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8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8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8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8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8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8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8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8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8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8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8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8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8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8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8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8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8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8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8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8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8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8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8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8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8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8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8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8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8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8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8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8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8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8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8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8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8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8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8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8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8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8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8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8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8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8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8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8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8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8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8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8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8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8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8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8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8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8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8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8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8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8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8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8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8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8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8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8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8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8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8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8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8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8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8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8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8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8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8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9" name="Google Shape;6329;p29"/>
          <p:cNvSpPr/>
          <p:nvPr/>
        </p:nvSpPr>
        <p:spPr>
          <a:xfrm>
            <a:off x="-647700" y="-20784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0" name="Google Shape;6330;p29"/>
          <p:cNvSpPr/>
          <p:nvPr/>
        </p:nvSpPr>
        <p:spPr>
          <a:xfrm>
            <a:off x="304800" y="-24594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1" name="Google Shape;6331;p29"/>
          <p:cNvSpPr/>
          <p:nvPr/>
        </p:nvSpPr>
        <p:spPr>
          <a:xfrm>
            <a:off x="7753350" y="24555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2" name="Google Shape;6332;p29"/>
          <p:cNvSpPr/>
          <p:nvPr/>
        </p:nvSpPr>
        <p:spPr>
          <a:xfrm>
            <a:off x="-896575" y="42081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3" name="Google Shape;6333;p29"/>
          <p:cNvSpPr/>
          <p:nvPr/>
        </p:nvSpPr>
        <p:spPr>
          <a:xfrm>
            <a:off x="1581150" y="442332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4" name="Google Shape;6334;p29"/>
          <p:cNvGrpSpPr/>
          <p:nvPr/>
        </p:nvGrpSpPr>
        <p:grpSpPr>
          <a:xfrm>
            <a:off x="7935697" y="-152408"/>
            <a:ext cx="2103487" cy="2102870"/>
            <a:chOff x="4544925" y="360100"/>
            <a:chExt cx="1363775" cy="1363375"/>
          </a:xfrm>
        </p:grpSpPr>
        <p:sp>
          <p:nvSpPr>
            <p:cNvPr id="6335" name="Google Shape;6335;p29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9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9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9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9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9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9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9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9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9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9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9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9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9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9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9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9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9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9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9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9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9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9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9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9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9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9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9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9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9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9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9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9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9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9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9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9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9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9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9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9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9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9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9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9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9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9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9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9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9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9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9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9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9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9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9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9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9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9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9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9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9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9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9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9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9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9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9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9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9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9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9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9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9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9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9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9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9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9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9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9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9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9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9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9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9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9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9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9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9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9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9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9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9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9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9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9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9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9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9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9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9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9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9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9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9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9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9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9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9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9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9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9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9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9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9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9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9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9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9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9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9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9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9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9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9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9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9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9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9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9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9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9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9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9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9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9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9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9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9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9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9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9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9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9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9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9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9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9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9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9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9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9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9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9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9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9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9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9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9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9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9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9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9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9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9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9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9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9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9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9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9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9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9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9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9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9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9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9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9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9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9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9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9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9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9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9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9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9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9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9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9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9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9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9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9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9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9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9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9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9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9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9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9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9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9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9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9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9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9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9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9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9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9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9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9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9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9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9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9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9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9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9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9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9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9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9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9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9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9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9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9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9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9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9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9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9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9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9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9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9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9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9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9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9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9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9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9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9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9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9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9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9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"/>
          <p:cNvSpPr/>
          <p:nvPr/>
        </p:nvSpPr>
        <p:spPr>
          <a:xfrm>
            <a:off x="-2020900" y="-64785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"/>
          <p:cNvSpPr/>
          <p:nvPr/>
        </p:nvSpPr>
        <p:spPr>
          <a:xfrm>
            <a:off x="4572000" y="4337375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"/>
          <p:cNvSpPr/>
          <p:nvPr/>
        </p:nvSpPr>
        <p:spPr>
          <a:xfrm>
            <a:off x="5019675" y="451857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3"/>
          <p:cNvGrpSpPr/>
          <p:nvPr/>
        </p:nvGrpSpPr>
        <p:grpSpPr>
          <a:xfrm>
            <a:off x="6712284" y="-647858"/>
            <a:ext cx="2103487" cy="2102870"/>
            <a:chOff x="4544925" y="360100"/>
            <a:chExt cx="1363775" cy="1363375"/>
          </a:xfrm>
        </p:grpSpPr>
        <p:sp>
          <p:nvSpPr>
            <p:cNvPr id="275" name="Google Shape;275;p3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3"/>
          <p:cNvSpPr/>
          <p:nvPr/>
        </p:nvSpPr>
        <p:spPr>
          <a:xfrm>
            <a:off x="8345575" y="2551475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"/>
          <p:cNvSpPr txBox="1">
            <a:spLocks noGrp="1"/>
          </p:cNvSpPr>
          <p:nvPr>
            <p:ph type="title"/>
          </p:nvPr>
        </p:nvSpPr>
        <p:spPr>
          <a:xfrm flipH="1">
            <a:off x="3269300" y="1865398"/>
            <a:ext cx="4486800" cy="9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0" name="Google Shape;530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387900" y="2100594"/>
            <a:ext cx="1554600" cy="94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1" name="Google Shape;531;p3"/>
          <p:cNvSpPr txBox="1">
            <a:spLocks noGrp="1"/>
          </p:cNvSpPr>
          <p:nvPr>
            <p:ph type="subTitle" idx="1"/>
          </p:nvPr>
        </p:nvSpPr>
        <p:spPr>
          <a:xfrm>
            <a:off x="3269300" y="2856602"/>
            <a:ext cx="44868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miko SemiBold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7"/>
          <p:cNvSpPr/>
          <p:nvPr/>
        </p:nvSpPr>
        <p:spPr>
          <a:xfrm>
            <a:off x="-504825" y="3768475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7"/>
          <p:cNvSpPr/>
          <p:nvPr/>
        </p:nvSpPr>
        <p:spPr>
          <a:xfrm>
            <a:off x="5676900" y="426525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7" name="Google Shape;1317;p7"/>
          <p:cNvGrpSpPr/>
          <p:nvPr/>
        </p:nvGrpSpPr>
        <p:grpSpPr>
          <a:xfrm>
            <a:off x="-999328" y="323842"/>
            <a:ext cx="2103487" cy="2102870"/>
            <a:chOff x="4544925" y="360100"/>
            <a:chExt cx="1363775" cy="1363375"/>
          </a:xfrm>
        </p:grpSpPr>
        <p:sp>
          <p:nvSpPr>
            <p:cNvPr id="1318" name="Google Shape;1318;p7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1" name="Google Shape;1571;p7"/>
          <p:cNvSpPr/>
          <p:nvPr/>
        </p:nvSpPr>
        <p:spPr>
          <a:xfrm>
            <a:off x="6448200" y="-24195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7"/>
          <p:cNvSpPr/>
          <p:nvPr/>
        </p:nvSpPr>
        <p:spPr>
          <a:xfrm>
            <a:off x="6724650" y="187300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7"/>
          <p:cNvSpPr txBox="1">
            <a:spLocks noGrp="1"/>
          </p:cNvSpPr>
          <p:nvPr>
            <p:ph type="title"/>
          </p:nvPr>
        </p:nvSpPr>
        <p:spPr>
          <a:xfrm>
            <a:off x="3686175" y="1225375"/>
            <a:ext cx="4744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4" name="Google Shape;1574;p7"/>
          <p:cNvSpPr txBox="1">
            <a:spLocks noGrp="1"/>
          </p:cNvSpPr>
          <p:nvPr>
            <p:ph type="body" idx="1"/>
          </p:nvPr>
        </p:nvSpPr>
        <p:spPr>
          <a:xfrm>
            <a:off x="3686175" y="1873925"/>
            <a:ext cx="4744800" cy="20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9"/>
          <p:cNvSpPr txBox="1">
            <a:spLocks noGrp="1"/>
          </p:cNvSpPr>
          <p:nvPr>
            <p:ph type="subTitle" idx="1"/>
          </p:nvPr>
        </p:nvSpPr>
        <p:spPr>
          <a:xfrm>
            <a:off x="2115450" y="2875600"/>
            <a:ext cx="49131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7" name="Google Shape;1837;p9"/>
          <p:cNvSpPr txBox="1">
            <a:spLocks noGrp="1"/>
          </p:cNvSpPr>
          <p:nvPr>
            <p:ph type="title"/>
          </p:nvPr>
        </p:nvSpPr>
        <p:spPr>
          <a:xfrm>
            <a:off x="2115450" y="1466600"/>
            <a:ext cx="4913100" cy="14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0"/>
          <p:cNvSpPr/>
          <p:nvPr/>
        </p:nvSpPr>
        <p:spPr>
          <a:xfrm>
            <a:off x="-1609800" y="-5163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0"/>
          <p:cNvSpPr/>
          <p:nvPr/>
        </p:nvSpPr>
        <p:spPr>
          <a:xfrm>
            <a:off x="4716100" y="426525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0"/>
          <p:cNvSpPr/>
          <p:nvPr/>
        </p:nvSpPr>
        <p:spPr>
          <a:xfrm>
            <a:off x="5135200" y="442332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10"/>
          <p:cNvGrpSpPr/>
          <p:nvPr/>
        </p:nvGrpSpPr>
        <p:grpSpPr>
          <a:xfrm>
            <a:off x="7935697" y="752842"/>
            <a:ext cx="2103487" cy="2102870"/>
            <a:chOff x="4544925" y="360100"/>
            <a:chExt cx="1363775" cy="1363375"/>
          </a:xfrm>
        </p:grpSpPr>
        <p:sp>
          <p:nvSpPr>
            <p:cNvPr id="1843" name="Google Shape;1843;p10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0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0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0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0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0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0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0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0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0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0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0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0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0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0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0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0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0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0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0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0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0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0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0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0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0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0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0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0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0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0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0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0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0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0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0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0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0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0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0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0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0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0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0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0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0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0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0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0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0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0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0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0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0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0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0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0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0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0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0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0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0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0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0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0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0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0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0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0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0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0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0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0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0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0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0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0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0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0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0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0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0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0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0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0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0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0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0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0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0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0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0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0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0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0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0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0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0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0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0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0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0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0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0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0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0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0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0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0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0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0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0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0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0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0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0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0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0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0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0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0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0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0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0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0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0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0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0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0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0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0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0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0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0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0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0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0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6" name="Google Shape;2096;p10"/>
          <p:cNvSpPr txBox="1">
            <a:spLocks noGrp="1"/>
          </p:cNvSpPr>
          <p:nvPr>
            <p:ph type="title"/>
          </p:nvPr>
        </p:nvSpPr>
        <p:spPr>
          <a:xfrm>
            <a:off x="2082150" y="539500"/>
            <a:ext cx="4979700" cy="129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13"/>
          <p:cNvSpPr/>
          <p:nvPr/>
        </p:nvSpPr>
        <p:spPr>
          <a:xfrm>
            <a:off x="-1314450" y="47034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3"/>
          <p:cNvSpPr/>
          <p:nvPr/>
        </p:nvSpPr>
        <p:spPr>
          <a:xfrm>
            <a:off x="6191250" y="-20784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3"/>
          <p:cNvSpPr/>
          <p:nvPr/>
        </p:nvSpPr>
        <p:spPr>
          <a:xfrm>
            <a:off x="7774250" y="436935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3"/>
          <p:cNvSpPr/>
          <p:nvPr/>
        </p:nvSpPr>
        <p:spPr>
          <a:xfrm>
            <a:off x="8193350" y="452742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3"/>
          <p:cNvSpPr txBox="1">
            <a:spLocks noGrp="1"/>
          </p:cNvSpPr>
          <p:nvPr>
            <p:ph type="subTitle" idx="1"/>
          </p:nvPr>
        </p:nvSpPr>
        <p:spPr>
          <a:xfrm>
            <a:off x="1444575" y="1261800"/>
            <a:ext cx="28473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65" name="Google Shape;2365;p13"/>
          <p:cNvSpPr txBox="1">
            <a:spLocks noGrp="1"/>
          </p:cNvSpPr>
          <p:nvPr>
            <p:ph type="subTitle" idx="2"/>
          </p:nvPr>
        </p:nvSpPr>
        <p:spPr>
          <a:xfrm>
            <a:off x="1444575" y="1666125"/>
            <a:ext cx="2847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13"/>
          <p:cNvSpPr txBox="1">
            <a:spLocks noGrp="1"/>
          </p:cNvSpPr>
          <p:nvPr>
            <p:ph type="title" hasCustomPrompt="1"/>
          </p:nvPr>
        </p:nvSpPr>
        <p:spPr>
          <a:xfrm>
            <a:off x="710475" y="1261800"/>
            <a:ext cx="734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7" name="Google Shape;2367;p13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68" name="Google Shape;2368;p13"/>
          <p:cNvSpPr txBox="1">
            <a:spLocks noGrp="1"/>
          </p:cNvSpPr>
          <p:nvPr>
            <p:ph type="subTitle" idx="4"/>
          </p:nvPr>
        </p:nvSpPr>
        <p:spPr>
          <a:xfrm>
            <a:off x="5296575" y="1261800"/>
            <a:ext cx="28473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69" name="Google Shape;2369;p13"/>
          <p:cNvSpPr txBox="1">
            <a:spLocks noGrp="1"/>
          </p:cNvSpPr>
          <p:nvPr>
            <p:ph type="subTitle" idx="5"/>
          </p:nvPr>
        </p:nvSpPr>
        <p:spPr>
          <a:xfrm>
            <a:off x="5296575" y="1666125"/>
            <a:ext cx="2847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13"/>
          <p:cNvSpPr txBox="1">
            <a:spLocks noGrp="1"/>
          </p:cNvSpPr>
          <p:nvPr>
            <p:ph type="title" idx="6" hasCustomPrompt="1"/>
          </p:nvPr>
        </p:nvSpPr>
        <p:spPr>
          <a:xfrm>
            <a:off x="4562475" y="1261800"/>
            <a:ext cx="734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1" name="Google Shape;2371;p13"/>
          <p:cNvSpPr txBox="1">
            <a:spLocks noGrp="1"/>
          </p:cNvSpPr>
          <p:nvPr>
            <p:ph type="subTitle" idx="7"/>
          </p:nvPr>
        </p:nvSpPr>
        <p:spPr>
          <a:xfrm>
            <a:off x="1444575" y="2428875"/>
            <a:ext cx="28473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2" name="Google Shape;2372;p13"/>
          <p:cNvSpPr txBox="1">
            <a:spLocks noGrp="1"/>
          </p:cNvSpPr>
          <p:nvPr>
            <p:ph type="subTitle" idx="8"/>
          </p:nvPr>
        </p:nvSpPr>
        <p:spPr>
          <a:xfrm>
            <a:off x="1444575" y="2833200"/>
            <a:ext cx="2847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3" name="Google Shape;2373;p13"/>
          <p:cNvSpPr txBox="1">
            <a:spLocks noGrp="1"/>
          </p:cNvSpPr>
          <p:nvPr>
            <p:ph type="title" idx="9" hasCustomPrompt="1"/>
          </p:nvPr>
        </p:nvSpPr>
        <p:spPr>
          <a:xfrm>
            <a:off x="710475" y="2428875"/>
            <a:ext cx="734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4" name="Google Shape;2374;p13"/>
          <p:cNvSpPr txBox="1">
            <a:spLocks noGrp="1"/>
          </p:cNvSpPr>
          <p:nvPr>
            <p:ph type="subTitle" idx="13"/>
          </p:nvPr>
        </p:nvSpPr>
        <p:spPr>
          <a:xfrm>
            <a:off x="5296575" y="2428875"/>
            <a:ext cx="28473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5" name="Google Shape;2375;p13"/>
          <p:cNvSpPr txBox="1">
            <a:spLocks noGrp="1"/>
          </p:cNvSpPr>
          <p:nvPr>
            <p:ph type="subTitle" idx="14"/>
          </p:nvPr>
        </p:nvSpPr>
        <p:spPr>
          <a:xfrm>
            <a:off x="5296575" y="2833200"/>
            <a:ext cx="2847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13"/>
          <p:cNvSpPr txBox="1">
            <a:spLocks noGrp="1"/>
          </p:cNvSpPr>
          <p:nvPr>
            <p:ph type="title" idx="15" hasCustomPrompt="1"/>
          </p:nvPr>
        </p:nvSpPr>
        <p:spPr>
          <a:xfrm>
            <a:off x="4562475" y="2428875"/>
            <a:ext cx="734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7" name="Google Shape;2377;p13"/>
          <p:cNvSpPr txBox="1">
            <a:spLocks noGrp="1"/>
          </p:cNvSpPr>
          <p:nvPr>
            <p:ph type="subTitle" idx="16"/>
          </p:nvPr>
        </p:nvSpPr>
        <p:spPr>
          <a:xfrm>
            <a:off x="1444575" y="3603075"/>
            <a:ext cx="28473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8" name="Google Shape;2378;p13"/>
          <p:cNvSpPr txBox="1">
            <a:spLocks noGrp="1"/>
          </p:cNvSpPr>
          <p:nvPr>
            <p:ph type="subTitle" idx="17"/>
          </p:nvPr>
        </p:nvSpPr>
        <p:spPr>
          <a:xfrm>
            <a:off x="1444575" y="4007400"/>
            <a:ext cx="2847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9" name="Google Shape;2379;p13"/>
          <p:cNvSpPr txBox="1">
            <a:spLocks noGrp="1"/>
          </p:cNvSpPr>
          <p:nvPr>
            <p:ph type="title" idx="18" hasCustomPrompt="1"/>
          </p:nvPr>
        </p:nvSpPr>
        <p:spPr>
          <a:xfrm>
            <a:off x="710475" y="3603075"/>
            <a:ext cx="734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0" name="Google Shape;2380;p13"/>
          <p:cNvSpPr txBox="1">
            <a:spLocks noGrp="1"/>
          </p:cNvSpPr>
          <p:nvPr>
            <p:ph type="subTitle" idx="19"/>
          </p:nvPr>
        </p:nvSpPr>
        <p:spPr>
          <a:xfrm>
            <a:off x="5296575" y="3603075"/>
            <a:ext cx="28473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81" name="Google Shape;2381;p13"/>
          <p:cNvSpPr txBox="1">
            <a:spLocks noGrp="1"/>
          </p:cNvSpPr>
          <p:nvPr>
            <p:ph type="subTitle" idx="20"/>
          </p:nvPr>
        </p:nvSpPr>
        <p:spPr>
          <a:xfrm>
            <a:off x="5296575" y="4007400"/>
            <a:ext cx="2847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13"/>
          <p:cNvSpPr txBox="1">
            <a:spLocks noGrp="1"/>
          </p:cNvSpPr>
          <p:nvPr>
            <p:ph type="title" idx="21" hasCustomPrompt="1"/>
          </p:nvPr>
        </p:nvSpPr>
        <p:spPr>
          <a:xfrm>
            <a:off x="4562475" y="3603075"/>
            <a:ext cx="734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14"/>
          <p:cNvSpPr/>
          <p:nvPr/>
        </p:nvSpPr>
        <p:spPr>
          <a:xfrm>
            <a:off x="8210550" y="-295475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5" name="Google Shape;2385;p14"/>
          <p:cNvGrpSpPr/>
          <p:nvPr/>
        </p:nvGrpSpPr>
        <p:grpSpPr>
          <a:xfrm>
            <a:off x="-1051741" y="-826608"/>
            <a:ext cx="2103487" cy="2102870"/>
            <a:chOff x="4544925" y="360100"/>
            <a:chExt cx="1363775" cy="1363375"/>
          </a:xfrm>
        </p:grpSpPr>
        <p:sp>
          <p:nvSpPr>
            <p:cNvPr id="2386" name="Google Shape;2386;p14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4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4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4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4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4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4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4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4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4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4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4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4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4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4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4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4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4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4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4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4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4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4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4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4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4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4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4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4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4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4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4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4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4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4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4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4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4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4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4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4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4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4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4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4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4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4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4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4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4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4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4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4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4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4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4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4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4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4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4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4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4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4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4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4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4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4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4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4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4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4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4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4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4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4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4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4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4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4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4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4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4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4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4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4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4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4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4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4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4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4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4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4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4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4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4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4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4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4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4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4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4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4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4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4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4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4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4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4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4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4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4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4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4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4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4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4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4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4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4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4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4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4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4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4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4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4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4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4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4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4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4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4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4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4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4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4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4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4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4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4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4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4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4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4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4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4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9" name="Google Shape;2639;p14"/>
          <p:cNvSpPr/>
          <p:nvPr/>
        </p:nvSpPr>
        <p:spPr>
          <a:xfrm>
            <a:off x="-585075" y="4599425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14"/>
          <p:cNvSpPr/>
          <p:nvPr/>
        </p:nvSpPr>
        <p:spPr>
          <a:xfrm>
            <a:off x="6157275" y="4599425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14"/>
          <p:cNvSpPr/>
          <p:nvPr/>
        </p:nvSpPr>
        <p:spPr>
          <a:xfrm>
            <a:off x="3998550" y="4599425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5"/>
          <p:cNvSpPr/>
          <p:nvPr/>
        </p:nvSpPr>
        <p:spPr>
          <a:xfrm>
            <a:off x="-1728425" y="-2281425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15"/>
          <p:cNvSpPr/>
          <p:nvPr/>
        </p:nvSpPr>
        <p:spPr>
          <a:xfrm>
            <a:off x="-775925" y="-2662425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15"/>
          <p:cNvSpPr/>
          <p:nvPr/>
        </p:nvSpPr>
        <p:spPr>
          <a:xfrm>
            <a:off x="7749275" y="-1697400"/>
            <a:ext cx="3219600" cy="32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8" name="Google Shape;2648;p15"/>
          <p:cNvSpPr/>
          <p:nvPr/>
        </p:nvSpPr>
        <p:spPr>
          <a:xfrm>
            <a:off x="-1252175" y="4512200"/>
            <a:ext cx="3219600" cy="3219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15"/>
          <p:cNvSpPr/>
          <p:nvPr/>
        </p:nvSpPr>
        <p:spPr>
          <a:xfrm>
            <a:off x="1105575" y="4611900"/>
            <a:ext cx="352200" cy="352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0" name="Google Shape;2650;p15"/>
          <p:cNvGrpSpPr/>
          <p:nvPr/>
        </p:nvGrpSpPr>
        <p:grpSpPr>
          <a:xfrm>
            <a:off x="7537497" y="4530417"/>
            <a:ext cx="2103487" cy="2102870"/>
            <a:chOff x="4544925" y="360100"/>
            <a:chExt cx="1363775" cy="1363375"/>
          </a:xfrm>
        </p:grpSpPr>
        <p:sp>
          <p:nvSpPr>
            <p:cNvPr id="2651" name="Google Shape;2651;p15"/>
            <p:cNvSpPr/>
            <p:nvPr/>
          </p:nvSpPr>
          <p:spPr>
            <a:xfrm>
              <a:off x="58716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47" y="1481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5"/>
            <p:cNvSpPr/>
            <p:nvPr/>
          </p:nvSpPr>
          <p:spPr>
            <a:xfrm>
              <a:off x="58716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5"/>
            <p:cNvSpPr/>
            <p:nvPr/>
          </p:nvSpPr>
          <p:spPr>
            <a:xfrm>
              <a:off x="58716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37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5"/>
            <p:cNvSpPr/>
            <p:nvPr/>
          </p:nvSpPr>
          <p:spPr>
            <a:xfrm>
              <a:off x="575427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5"/>
            <p:cNvSpPr/>
            <p:nvPr/>
          </p:nvSpPr>
          <p:spPr>
            <a:xfrm>
              <a:off x="571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6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5"/>
            <p:cNvSpPr/>
            <p:nvPr/>
          </p:nvSpPr>
          <p:spPr>
            <a:xfrm>
              <a:off x="58325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5"/>
            <p:cNvSpPr/>
            <p:nvPr/>
          </p:nvSpPr>
          <p:spPr>
            <a:xfrm>
              <a:off x="575427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5"/>
            <p:cNvSpPr/>
            <p:nvPr/>
          </p:nvSpPr>
          <p:spPr>
            <a:xfrm>
              <a:off x="57934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5"/>
            <p:cNvSpPr/>
            <p:nvPr/>
          </p:nvSpPr>
          <p:spPr>
            <a:xfrm>
              <a:off x="571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6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5"/>
            <p:cNvSpPr/>
            <p:nvPr/>
          </p:nvSpPr>
          <p:spPr>
            <a:xfrm>
              <a:off x="58325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5"/>
            <p:cNvSpPr/>
            <p:nvPr/>
          </p:nvSpPr>
          <p:spPr>
            <a:xfrm>
              <a:off x="575427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5"/>
            <p:cNvSpPr/>
            <p:nvPr/>
          </p:nvSpPr>
          <p:spPr>
            <a:xfrm>
              <a:off x="57934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5"/>
            <p:cNvSpPr/>
            <p:nvPr/>
          </p:nvSpPr>
          <p:spPr>
            <a:xfrm>
              <a:off x="571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6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5"/>
            <p:cNvSpPr/>
            <p:nvPr/>
          </p:nvSpPr>
          <p:spPr>
            <a:xfrm>
              <a:off x="58325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5"/>
            <p:cNvSpPr/>
            <p:nvPr/>
          </p:nvSpPr>
          <p:spPr>
            <a:xfrm>
              <a:off x="575427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5"/>
            <p:cNvSpPr/>
            <p:nvPr/>
          </p:nvSpPr>
          <p:spPr>
            <a:xfrm>
              <a:off x="57934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5"/>
            <p:cNvSpPr/>
            <p:nvPr/>
          </p:nvSpPr>
          <p:spPr>
            <a:xfrm>
              <a:off x="571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6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5"/>
            <p:cNvSpPr/>
            <p:nvPr/>
          </p:nvSpPr>
          <p:spPr>
            <a:xfrm>
              <a:off x="58325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5"/>
            <p:cNvSpPr/>
            <p:nvPr/>
          </p:nvSpPr>
          <p:spPr>
            <a:xfrm>
              <a:off x="575427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5"/>
            <p:cNvSpPr/>
            <p:nvPr/>
          </p:nvSpPr>
          <p:spPr>
            <a:xfrm>
              <a:off x="57934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5"/>
            <p:cNvSpPr/>
            <p:nvPr/>
          </p:nvSpPr>
          <p:spPr>
            <a:xfrm>
              <a:off x="571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6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5"/>
            <p:cNvSpPr/>
            <p:nvPr/>
          </p:nvSpPr>
          <p:spPr>
            <a:xfrm>
              <a:off x="575427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5"/>
            <p:cNvSpPr/>
            <p:nvPr/>
          </p:nvSpPr>
          <p:spPr>
            <a:xfrm>
              <a:off x="57934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5"/>
            <p:cNvSpPr/>
            <p:nvPr/>
          </p:nvSpPr>
          <p:spPr>
            <a:xfrm>
              <a:off x="571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6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5"/>
            <p:cNvSpPr/>
            <p:nvPr/>
          </p:nvSpPr>
          <p:spPr>
            <a:xfrm>
              <a:off x="567645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5"/>
            <p:cNvSpPr/>
            <p:nvPr/>
          </p:nvSpPr>
          <p:spPr>
            <a:xfrm>
              <a:off x="559860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7" y="1482"/>
                    <a:pt x="1482" y="1147"/>
                    <a:pt x="1482" y="737"/>
                  </a:cubicBezTo>
                  <a:cubicBezTo>
                    <a:pt x="1482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5"/>
            <p:cNvSpPr/>
            <p:nvPr/>
          </p:nvSpPr>
          <p:spPr>
            <a:xfrm>
              <a:off x="555947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5"/>
            <p:cNvSpPr/>
            <p:nvPr/>
          </p:nvSpPr>
          <p:spPr>
            <a:xfrm>
              <a:off x="567645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5"/>
            <p:cNvSpPr/>
            <p:nvPr/>
          </p:nvSpPr>
          <p:spPr>
            <a:xfrm>
              <a:off x="559860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5"/>
            <p:cNvSpPr/>
            <p:nvPr/>
          </p:nvSpPr>
          <p:spPr>
            <a:xfrm>
              <a:off x="56375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5"/>
            <p:cNvSpPr/>
            <p:nvPr/>
          </p:nvSpPr>
          <p:spPr>
            <a:xfrm>
              <a:off x="555947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5"/>
            <p:cNvSpPr/>
            <p:nvPr/>
          </p:nvSpPr>
          <p:spPr>
            <a:xfrm>
              <a:off x="567645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5"/>
            <p:cNvSpPr/>
            <p:nvPr/>
          </p:nvSpPr>
          <p:spPr>
            <a:xfrm>
              <a:off x="559860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5"/>
            <p:cNvSpPr/>
            <p:nvPr/>
          </p:nvSpPr>
          <p:spPr>
            <a:xfrm>
              <a:off x="56375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5"/>
            <p:cNvSpPr/>
            <p:nvPr/>
          </p:nvSpPr>
          <p:spPr>
            <a:xfrm>
              <a:off x="555947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5"/>
            <p:cNvSpPr/>
            <p:nvPr/>
          </p:nvSpPr>
          <p:spPr>
            <a:xfrm>
              <a:off x="567645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5"/>
            <p:cNvSpPr/>
            <p:nvPr/>
          </p:nvSpPr>
          <p:spPr>
            <a:xfrm>
              <a:off x="559860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5"/>
            <p:cNvSpPr/>
            <p:nvPr/>
          </p:nvSpPr>
          <p:spPr>
            <a:xfrm>
              <a:off x="56375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5"/>
            <p:cNvSpPr/>
            <p:nvPr/>
          </p:nvSpPr>
          <p:spPr>
            <a:xfrm>
              <a:off x="555947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6" y="1481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5"/>
            <p:cNvSpPr/>
            <p:nvPr/>
          </p:nvSpPr>
          <p:spPr>
            <a:xfrm>
              <a:off x="567645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5"/>
            <p:cNvSpPr/>
            <p:nvPr/>
          </p:nvSpPr>
          <p:spPr>
            <a:xfrm>
              <a:off x="559860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5"/>
            <p:cNvSpPr/>
            <p:nvPr/>
          </p:nvSpPr>
          <p:spPr>
            <a:xfrm>
              <a:off x="56375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5"/>
            <p:cNvSpPr/>
            <p:nvPr/>
          </p:nvSpPr>
          <p:spPr>
            <a:xfrm>
              <a:off x="555947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5"/>
            <p:cNvSpPr/>
            <p:nvPr/>
          </p:nvSpPr>
          <p:spPr>
            <a:xfrm>
              <a:off x="567645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5"/>
            <p:cNvSpPr/>
            <p:nvPr/>
          </p:nvSpPr>
          <p:spPr>
            <a:xfrm>
              <a:off x="559860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5"/>
            <p:cNvSpPr/>
            <p:nvPr/>
          </p:nvSpPr>
          <p:spPr>
            <a:xfrm>
              <a:off x="56375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37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5"/>
            <p:cNvSpPr/>
            <p:nvPr/>
          </p:nvSpPr>
          <p:spPr>
            <a:xfrm>
              <a:off x="555947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37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5"/>
            <p:cNvSpPr/>
            <p:nvPr/>
          </p:nvSpPr>
          <p:spPr>
            <a:xfrm>
              <a:off x="567645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5"/>
            <p:cNvSpPr/>
            <p:nvPr/>
          </p:nvSpPr>
          <p:spPr>
            <a:xfrm>
              <a:off x="559860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5"/>
            <p:cNvSpPr/>
            <p:nvPr/>
          </p:nvSpPr>
          <p:spPr>
            <a:xfrm>
              <a:off x="56375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5"/>
            <p:cNvSpPr/>
            <p:nvPr/>
          </p:nvSpPr>
          <p:spPr>
            <a:xfrm>
              <a:off x="555947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5"/>
            <p:cNvSpPr/>
            <p:nvPr/>
          </p:nvSpPr>
          <p:spPr>
            <a:xfrm>
              <a:off x="56375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5"/>
            <p:cNvSpPr/>
            <p:nvPr/>
          </p:nvSpPr>
          <p:spPr>
            <a:xfrm>
              <a:off x="555947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5"/>
            <p:cNvSpPr/>
            <p:nvPr/>
          </p:nvSpPr>
          <p:spPr>
            <a:xfrm>
              <a:off x="552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5"/>
            <p:cNvSpPr/>
            <p:nvPr/>
          </p:nvSpPr>
          <p:spPr>
            <a:xfrm>
              <a:off x="5442300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5"/>
            <p:cNvSpPr/>
            <p:nvPr/>
          </p:nvSpPr>
          <p:spPr>
            <a:xfrm>
              <a:off x="5481225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35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5"/>
            <p:cNvSpPr/>
            <p:nvPr/>
          </p:nvSpPr>
          <p:spPr>
            <a:xfrm>
              <a:off x="5403400" y="43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5"/>
            <p:cNvSpPr/>
            <p:nvPr/>
          </p:nvSpPr>
          <p:spPr>
            <a:xfrm>
              <a:off x="552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5"/>
            <p:cNvSpPr/>
            <p:nvPr/>
          </p:nvSpPr>
          <p:spPr>
            <a:xfrm>
              <a:off x="5442300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5"/>
            <p:cNvSpPr/>
            <p:nvPr/>
          </p:nvSpPr>
          <p:spPr>
            <a:xfrm>
              <a:off x="5481225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5"/>
            <p:cNvSpPr/>
            <p:nvPr/>
          </p:nvSpPr>
          <p:spPr>
            <a:xfrm>
              <a:off x="540340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5"/>
            <p:cNvSpPr/>
            <p:nvPr/>
          </p:nvSpPr>
          <p:spPr>
            <a:xfrm>
              <a:off x="552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5"/>
            <p:cNvSpPr/>
            <p:nvPr/>
          </p:nvSpPr>
          <p:spPr>
            <a:xfrm>
              <a:off x="5442300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5"/>
            <p:cNvSpPr/>
            <p:nvPr/>
          </p:nvSpPr>
          <p:spPr>
            <a:xfrm>
              <a:off x="5481225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5"/>
            <p:cNvSpPr/>
            <p:nvPr/>
          </p:nvSpPr>
          <p:spPr>
            <a:xfrm>
              <a:off x="540340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5"/>
            <p:cNvSpPr/>
            <p:nvPr/>
          </p:nvSpPr>
          <p:spPr>
            <a:xfrm>
              <a:off x="552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5"/>
            <p:cNvSpPr/>
            <p:nvPr/>
          </p:nvSpPr>
          <p:spPr>
            <a:xfrm>
              <a:off x="5442300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5"/>
            <p:cNvSpPr/>
            <p:nvPr/>
          </p:nvSpPr>
          <p:spPr>
            <a:xfrm>
              <a:off x="5481225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5"/>
            <p:cNvSpPr/>
            <p:nvPr/>
          </p:nvSpPr>
          <p:spPr>
            <a:xfrm>
              <a:off x="540340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5"/>
            <p:cNvSpPr/>
            <p:nvPr/>
          </p:nvSpPr>
          <p:spPr>
            <a:xfrm>
              <a:off x="552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5"/>
            <p:cNvSpPr/>
            <p:nvPr/>
          </p:nvSpPr>
          <p:spPr>
            <a:xfrm>
              <a:off x="5442300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5"/>
            <p:cNvSpPr/>
            <p:nvPr/>
          </p:nvSpPr>
          <p:spPr>
            <a:xfrm>
              <a:off x="5481225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5"/>
            <p:cNvSpPr/>
            <p:nvPr/>
          </p:nvSpPr>
          <p:spPr>
            <a:xfrm>
              <a:off x="540340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5"/>
            <p:cNvSpPr/>
            <p:nvPr/>
          </p:nvSpPr>
          <p:spPr>
            <a:xfrm>
              <a:off x="552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5"/>
            <p:cNvSpPr/>
            <p:nvPr/>
          </p:nvSpPr>
          <p:spPr>
            <a:xfrm>
              <a:off x="5442300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5"/>
            <p:cNvSpPr/>
            <p:nvPr/>
          </p:nvSpPr>
          <p:spPr>
            <a:xfrm>
              <a:off x="5481225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37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5"/>
            <p:cNvSpPr/>
            <p:nvPr/>
          </p:nvSpPr>
          <p:spPr>
            <a:xfrm>
              <a:off x="540340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5"/>
            <p:cNvSpPr/>
            <p:nvPr/>
          </p:nvSpPr>
          <p:spPr>
            <a:xfrm>
              <a:off x="552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5"/>
            <p:cNvSpPr/>
            <p:nvPr/>
          </p:nvSpPr>
          <p:spPr>
            <a:xfrm>
              <a:off x="5442300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5"/>
                    <a:pt x="1" y="745"/>
                  </a:cubicBezTo>
                  <a:cubicBezTo>
                    <a:pt x="1" y="1156"/>
                    <a:pt x="336" y="1490"/>
                    <a:pt x="746" y="1490"/>
                  </a:cubicBezTo>
                  <a:cubicBezTo>
                    <a:pt x="1156" y="1490"/>
                    <a:pt x="1491" y="1156"/>
                    <a:pt x="1491" y="745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5"/>
            <p:cNvSpPr/>
            <p:nvPr/>
          </p:nvSpPr>
          <p:spPr>
            <a:xfrm>
              <a:off x="5481225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5"/>
            <p:cNvSpPr/>
            <p:nvPr/>
          </p:nvSpPr>
          <p:spPr>
            <a:xfrm>
              <a:off x="540340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5"/>
            <p:cNvSpPr/>
            <p:nvPr/>
          </p:nvSpPr>
          <p:spPr>
            <a:xfrm>
              <a:off x="552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5"/>
            <p:cNvSpPr/>
            <p:nvPr/>
          </p:nvSpPr>
          <p:spPr>
            <a:xfrm>
              <a:off x="5442300" y="16083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5"/>
            <p:cNvSpPr/>
            <p:nvPr/>
          </p:nvSpPr>
          <p:spPr>
            <a:xfrm>
              <a:off x="5481225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5"/>
            <p:cNvSpPr/>
            <p:nvPr/>
          </p:nvSpPr>
          <p:spPr>
            <a:xfrm>
              <a:off x="540340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5"/>
            <p:cNvSpPr/>
            <p:nvPr/>
          </p:nvSpPr>
          <p:spPr>
            <a:xfrm>
              <a:off x="5403400" y="16862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5"/>
            <p:cNvSpPr/>
            <p:nvPr/>
          </p:nvSpPr>
          <p:spPr>
            <a:xfrm>
              <a:off x="536447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5"/>
            <p:cNvSpPr/>
            <p:nvPr/>
          </p:nvSpPr>
          <p:spPr>
            <a:xfrm>
              <a:off x="5286225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536447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37"/>
                  </a:cubicBezTo>
                  <a:cubicBezTo>
                    <a:pt x="0" y="1147"/>
                    <a:pt x="327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5286225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53253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5247300" y="43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536447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5286225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53253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52473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536447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5286225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53253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52473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5"/>
            <p:cNvSpPr/>
            <p:nvPr/>
          </p:nvSpPr>
          <p:spPr>
            <a:xfrm>
              <a:off x="536447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5"/>
            <p:cNvSpPr/>
            <p:nvPr/>
          </p:nvSpPr>
          <p:spPr>
            <a:xfrm>
              <a:off x="5286225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5"/>
            <p:cNvSpPr/>
            <p:nvPr/>
          </p:nvSpPr>
          <p:spPr>
            <a:xfrm>
              <a:off x="53253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5"/>
            <p:cNvSpPr/>
            <p:nvPr/>
          </p:nvSpPr>
          <p:spPr>
            <a:xfrm>
              <a:off x="52473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5"/>
            <p:cNvSpPr/>
            <p:nvPr/>
          </p:nvSpPr>
          <p:spPr>
            <a:xfrm>
              <a:off x="536447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5286225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5"/>
            <p:cNvSpPr/>
            <p:nvPr/>
          </p:nvSpPr>
          <p:spPr>
            <a:xfrm>
              <a:off x="53253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5"/>
            <p:cNvSpPr/>
            <p:nvPr/>
          </p:nvSpPr>
          <p:spPr>
            <a:xfrm>
              <a:off x="52473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5"/>
            <p:cNvSpPr/>
            <p:nvPr/>
          </p:nvSpPr>
          <p:spPr>
            <a:xfrm>
              <a:off x="536447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5"/>
            <p:cNvSpPr/>
            <p:nvPr/>
          </p:nvSpPr>
          <p:spPr>
            <a:xfrm>
              <a:off x="5286225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5"/>
            <p:cNvSpPr/>
            <p:nvPr/>
          </p:nvSpPr>
          <p:spPr>
            <a:xfrm>
              <a:off x="53253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5"/>
            <p:cNvSpPr/>
            <p:nvPr/>
          </p:nvSpPr>
          <p:spPr>
            <a:xfrm>
              <a:off x="52473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5"/>
            <p:cNvSpPr/>
            <p:nvPr/>
          </p:nvSpPr>
          <p:spPr>
            <a:xfrm>
              <a:off x="536447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5"/>
            <p:cNvSpPr/>
            <p:nvPr/>
          </p:nvSpPr>
          <p:spPr>
            <a:xfrm>
              <a:off x="5286225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5"/>
            <p:cNvSpPr/>
            <p:nvPr/>
          </p:nvSpPr>
          <p:spPr>
            <a:xfrm>
              <a:off x="53253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5"/>
            <p:cNvSpPr/>
            <p:nvPr/>
          </p:nvSpPr>
          <p:spPr>
            <a:xfrm>
              <a:off x="52473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5"/>
            <p:cNvSpPr/>
            <p:nvPr/>
          </p:nvSpPr>
          <p:spPr>
            <a:xfrm>
              <a:off x="536447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27" y="0"/>
                    <a:pt x="0" y="327"/>
                    <a:pt x="0" y="745"/>
                  </a:cubicBezTo>
                  <a:cubicBezTo>
                    <a:pt x="0" y="1155"/>
                    <a:pt x="327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5"/>
            <p:cNvSpPr/>
            <p:nvPr/>
          </p:nvSpPr>
          <p:spPr>
            <a:xfrm>
              <a:off x="5286225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5"/>
            <p:cNvSpPr/>
            <p:nvPr/>
          </p:nvSpPr>
          <p:spPr>
            <a:xfrm>
              <a:off x="53253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5"/>
            <p:cNvSpPr/>
            <p:nvPr/>
          </p:nvSpPr>
          <p:spPr>
            <a:xfrm>
              <a:off x="5247300" y="153012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5"/>
            <p:cNvSpPr/>
            <p:nvPr/>
          </p:nvSpPr>
          <p:spPr>
            <a:xfrm>
              <a:off x="53253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5"/>
            <p:cNvSpPr/>
            <p:nvPr/>
          </p:nvSpPr>
          <p:spPr>
            <a:xfrm>
              <a:off x="5247300" y="16862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5"/>
            <p:cNvSpPr/>
            <p:nvPr/>
          </p:nvSpPr>
          <p:spPr>
            <a:xfrm>
              <a:off x="5208375" y="3601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5"/>
            <p:cNvSpPr/>
            <p:nvPr/>
          </p:nvSpPr>
          <p:spPr>
            <a:xfrm>
              <a:off x="5130350" y="3601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5"/>
            <p:cNvSpPr/>
            <p:nvPr/>
          </p:nvSpPr>
          <p:spPr>
            <a:xfrm>
              <a:off x="520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48" y="1482"/>
                    <a:pt x="1482" y="1147"/>
                    <a:pt x="1482" y="737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5"/>
            <p:cNvSpPr/>
            <p:nvPr/>
          </p:nvSpPr>
          <p:spPr>
            <a:xfrm>
              <a:off x="5130350" y="5159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5"/>
            <p:cNvSpPr/>
            <p:nvPr/>
          </p:nvSpPr>
          <p:spPr>
            <a:xfrm>
              <a:off x="5169250" y="43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35"/>
                    <a:pt x="1" y="746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46"/>
                  </a:cubicBezTo>
                  <a:cubicBezTo>
                    <a:pt x="1491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5"/>
            <p:cNvSpPr/>
            <p:nvPr/>
          </p:nvSpPr>
          <p:spPr>
            <a:xfrm>
              <a:off x="509142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35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5"/>
            <p:cNvSpPr/>
            <p:nvPr/>
          </p:nvSpPr>
          <p:spPr>
            <a:xfrm>
              <a:off x="520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5"/>
            <p:cNvSpPr/>
            <p:nvPr/>
          </p:nvSpPr>
          <p:spPr>
            <a:xfrm>
              <a:off x="513035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5"/>
            <p:cNvSpPr/>
            <p:nvPr/>
          </p:nvSpPr>
          <p:spPr>
            <a:xfrm>
              <a:off x="5169250" y="5938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5"/>
            <p:cNvSpPr/>
            <p:nvPr/>
          </p:nvSpPr>
          <p:spPr>
            <a:xfrm>
              <a:off x="509142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5"/>
            <p:cNvSpPr/>
            <p:nvPr/>
          </p:nvSpPr>
          <p:spPr>
            <a:xfrm>
              <a:off x="520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48" y="1482"/>
                    <a:pt x="1482" y="1156"/>
                    <a:pt x="1482" y="746"/>
                  </a:cubicBezTo>
                  <a:cubicBezTo>
                    <a:pt x="1482" y="327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5"/>
            <p:cNvSpPr/>
            <p:nvPr/>
          </p:nvSpPr>
          <p:spPr>
            <a:xfrm>
              <a:off x="51303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5"/>
            <p:cNvSpPr/>
            <p:nvPr/>
          </p:nvSpPr>
          <p:spPr>
            <a:xfrm>
              <a:off x="5169250" y="7499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509142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520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51303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5169250" y="90620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1"/>
                    <a:pt x="746" y="1481"/>
                  </a:cubicBezTo>
                  <a:cubicBezTo>
                    <a:pt x="1156" y="1481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5"/>
            <p:cNvSpPr/>
            <p:nvPr/>
          </p:nvSpPr>
          <p:spPr>
            <a:xfrm>
              <a:off x="509142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37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5"/>
            <p:cNvSpPr/>
            <p:nvPr/>
          </p:nvSpPr>
          <p:spPr>
            <a:xfrm>
              <a:off x="520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48" y="1491"/>
                    <a:pt x="1482" y="1156"/>
                    <a:pt x="1482" y="746"/>
                  </a:cubicBezTo>
                  <a:cubicBezTo>
                    <a:pt x="1482" y="336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5"/>
            <p:cNvSpPr/>
            <p:nvPr/>
          </p:nvSpPr>
          <p:spPr>
            <a:xfrm>
              <a:off x="51303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5"/>
            <p:cNvSpPr/>
            <p:nvPr/>
          </p:nvSpPr>
          <p:spPr>
            <a:xfrm>
              <a:off x="5169250" y="10620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27"/>
                    <a:pt x="1" y="737"/>
                  </a:cubicBezTo>
                  <a:cubicBezTo>
                    <a:pt x="1" y="1147"/>
                    <a:pt x="336" y="1482"/>
                    <a:pt x="746" y="1482"/>
                  </a:cubicBezTo>
                  <a:cubicBezTo>
                    <a:pt x="1156" y="1482"/>
                    <a:pt x="1491" y="1147"/>
                    <a:pt x="1491" y="737"/>
                  </a:cubicBezTo>
                  <a:cubicBezTo>
                    <a:pt x="1491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5"/>
            <p:cNvSpPr/>
            <p:nvPr/>
          </p:nvSpPr>
          <p:spPr>
            <a:xfrm>
              <a:off x="509142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5"/>
            <p:cNvSpPr/>
            <p:nvPr/>
          </p:nvSpPr>
          <p:spPr>
            <a:xfrm>
              <a:off x="520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48" y="1490"/>
                    <a:pt x="1482" y="1155"/>
                    <a:pt x="1482" y="745"/>
                  </a:cubicBezTo>
                  <a:cubicBezTo>
                    <a:pt x="1482" y="335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5"/>
            <p:cNvSpPr/>
            <p:nvPr/>
          </p:nvSpPr>
          <p:spPr>
            <a:xfrm>
              <a:off x="51303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5"/>
            <p:cNvSpPr/>
            <p:nvPr/>
          </p:nvSpPr>
          <p:spPr>
            <a:xfrm>
              <a:off x="5169250" y="12181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6" y="1"/>
                  </a:moveTo>
                  <a:cubicBezTo>
                    <a:pt x="336" y="1"/>
                    <a:pt x="1" y="327"/>
                    <a:pt x="1" y="737"/>
                  </a:cubicBezTo>
                  <a:cubicBezTo>
                    <a:pt x="1" y="1156"/>
                    <a:pt x="336" y="1482"/>
                    <a:pt x="746" y="1482"/>
                  </a:cubicBezTo>
                  <a:cubicBezTo>
                    <a:pt x="1156" y="1482"/>
                    <a:pt x="1491" y="1156"/>
                    <a:pt x="1491" y="737"/>
                  </a:cubicBezTo>
                  <a:cubicBezTo>
                    <a:pt x="1491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509142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520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48" y="1490"/>
                    <a:pt x="1482" y="1156"/>
                    <a:pt x="1482" y="745"/>
                  </a:cubicBezTo>
                  <a:cubicBezTo>
                    <a:pt x="1482" y="335"/>
                    <a:pt x="1148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513035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82" y="1156"/>
                    <a:pt x="1482" y="745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5"/>
            <p:cNvSpPr/>
            <p:nvPr/>
          </p:nvSpPr>
          <p:spPr>
            <a:xfrm>
              <a:off x="5169250" y="1374250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82"/>
                    <a:pt x="746" y="1482"/>
                  </a:cubicBezTo>
                  <a:cubicBezTo>
                    <a:pt x="1156" y="1482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5"/>
            <p:cNvSpPr/>
            <p:nvPr/>
          </p:nvSpPr>
          <p:spPr>
            <a:xfrm>
              <a:off x="509142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5208375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48" y="1482"/>
                    <a:pt x="1482" y="1155"/>
                    <a:pt x="1482" y="745"/>
                  </a:cubicBezTo>
                  <a:cubicBezTo>
                    <a:pt x="1482" y="327"/>
                    <a:pt x="1148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5130350" y="16083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5169250" y="153012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cubicBezTo>
                    <a:pt x="1" y="1155"/>
                    <a:pt x="336" y="1490"/>
                    <a:pt x="746" y="1490"/>
                  </a:cubicBezTo>
                  <a:cubicBezTo>
                    <a:pt x="1156" y="1490"/>
                    <a:pt x="1491" y="1155"/>
                    <a:pt x="1491" y="745"/>
                  </a:cubicBezTo>
                  <a:cubicBezTo>
                    <a:pt x="1491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509142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5169250" y="16862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1"/>
                  </a:moveTo>
                  <a:cubicBezTo>
                    <a:pt x="336" y="1"/>
                    <a:pt x="1" y="336"/>
                    <a:pt x="1" y="746"/>
                  </a:cubicBezTo>
                  <a:cubicBezTo>
                    <a:pt x="1" y="1156"/>
                    <a:pt x="336" y="1491"/>
                    <a:pt x="746" y="1491"/>
                  </a:cubicBezTo>
                  <a:cubicBezTo>
                    <a:pt x="1156" y="1491"/>
                    <a:pt x="1491" y="1156"/>
                    <a:pt x="1491" y="746"/>
                  </a:cubicBezTo>
                  <a:cubicBezTo>
                    <a:pt x="1491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5"/>
            <p:cNvSpPr/>
            <p:nvPr/>
          </p:nvSpPr>
          <p:spPr>
            <a:xfrm>
              <a:off x="509142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5"/>
            <p:cNvSpPr/>
            <p:nvPr/>
          </p:nvSpPr>
          <p:spPr>
            <a:xfrm>
              <a:off x="5052100" y="3601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5052100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4974250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5013175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493535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35"/>
                    <a:pt x="0" y="746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46"/>
                  </a:cubicBezTo>
                  <a:cubicBezTo>
                    <a:pt x="1481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5052100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4974250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5013175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493535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6" y="1"/>
                    <a:pt x="0" y="336"/>
                    <a:pt x="0" y="746"/>
                  </a:cubicBezTo>
                  <a:cubicBezTo>
                    <a:pt x="0" y="1156"/>
                    <a:pt x="326" y="1491"/>
                    <a:pt x="737" y="1491"/>
                  </a:cubicBezTo>
                  <a:cubicBezTo>
                    <a:pt x="1147" y="1491"/>
                    <a:pt x="1481" y="1156"/>
                    <a:pt x="1481" y="746"/>
                  </a:cubicBezTo>
                  <a:cubicBezTo>
                    <a:pt x="1481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5052100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4974250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5013175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493535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5"/>
            <p:cNvSpPr/>
            <p:nvPr/>
          </p:nvSpPr>
          <p:spPr>
            <a:xfrm>
              <a:off x="5052100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5"/>
            <p:cNvSpPr/>
            <p:nvPr/>
          </p:nvSpPr>
          <p:spPr>
            <a:xfrm>
              <a:off x="4974250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5"/>
            <p:cNvSpPr/>
            <p:nvPr/>
          </p:nvSpPr>
          <p:spPr>
            <a:xfrm>
              <a:off x="5013175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5"/>
            <p:cNvSpPr/>
            <p:nvPr/>
          </p:nvSpPr>
          <p:spPr>
            <a:xfrm>
              <a:off x="493535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1"/>
                    <a:pt x="737" y="1481"/>
                  </a:cubicBezTo>
                  <a:cubicBezTo>
                    <a:pt x="1147" y="1481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5052100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4974250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5013175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493535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27"/>
                    <a:pt x="0" y="737"/>
                  </a:cubicBezTo>
                  <a:cubicBezTo>
                    <a:pt x="0" y="1147"/>
                    <a:pt x="326" y="1482"/>
                    <a:pt x="737" y="1482"/>
                  </a:cubicBezTo>
                  <a:cubicBezTo>
                    <a:pt x="1147" y="1482"/>
                    <a:pt x="1481" y="1147"/>
                    <a:pt x="1481" y="737"/>
                  </a:cubicBezTo>
                  <a:cubicBezTo>
                    <a:pt x="1481" y="327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5052100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4974250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5"/>
            <p:cNvSpPr/>
            <p:nvPr/>
          </p:nvSpPr>
          <p:spPr>
            <a:xfrm>
              <a:off x="5013175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5"/>
            <p:cNvSpPr/>
            <p:nvPr/>
          </p:nvSpPr>
          <p:spPr>
            <a:xfrm>
              <a:off x="493535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6" y="1"/>
                    <a:pt x="0" y="327"/>
                    <a:pt x="0" y="737"/>
                  </a:cubicBezTo>
                  <a:cubicBezTo>
                    <a:pt x="0" y="1156"/>
                    <a:pt x="326" y="1482"/>
                    <a:pt x="737" y="1482"/>
                  </a:cubicBezTo>
                  <a:cubicBezTo>
                    <a:pt x="1147" y="1482"/>
                    <a:pt x="1481" y="1156"/>
                    <a:pt x="1481" y="737"/>
                  </a:cubicBezTo>
                  <a:cubicBezTo>
                    <a:pt x="1481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5052100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4974250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46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5013175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493535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82"/>
                    <a:pt x="737" y="1482"/>
                  </a:cubicBezTo>
                  <a:cubicBezTo>
                    <a:pt x="1147" y="1482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5052100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4974250" y="16083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5013175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493535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0"/>
                  </a:moveTo>
                  <a:cubicBezTo>
                    <a:pt x="326" y="0"/>
                    <a:pt x="0" y="335"/>
                    <a:pt x="0" y="745"/>
                  </a:cubicBezTo>
                  <a:cubicBezTo>
                    <a:pt x="0" y="1155"/>
                    <a:pt x="326" y="1490"/>
                    <a:pt x="737" y="1490"/>
                  </a:cubicBezTo>
                  <a:cubicBezTo>
                    <a:pt x="1147" y="1490"/>
                    <a:pt x="1481" y="1155"/>
                    <a:pt x="1481" y="745"/>
                  </a:cubicBezTo>
                  <a:cubicBezTo>
                    <a:pt x="1481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5013175" y="16862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4896225" y="5159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4818375" y="5159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37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4857300" y="43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35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4896225" y="6720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4818375" y="6720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4857300" y="5938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4779050" y="5938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4896225" y="827925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46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4818375" y="827925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7" y="1"/>
                  </a:moveTo>
                  <a:cubicBezTo>
                    <a:pt x="327" y="1"/>
                    <a:pt x="1" y="327"/>
                    <a:pt x="1" y="746"/>
                  </a:cubicBezTo>
                  <a:cubicBezTo>
                    <a:pt x="1" y="1156"/>
                    <a:pt x="327" y="1482"/>
                    <a:pt x="737" y="1482"/>
                  </a:cubicBezTo>
                  <a:cubicBezTo>
                    <a:pt x="1156" y="1482"/>
                    <a:pt x="1482" y="1156"/>
                    <a:pt x="1482" y="746"/>
                  </a:cubicBezTo>
                  <a:cubicBezTo>
                    <a:pt x="1482" y="327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4857300" y="7499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4779050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4896225" y="98402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4818375" y="98402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37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4857300" y="90620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4779050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4896225" y="114010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90" y="1156"/>
                    <a:pt x="1490" y="746"/>
                  </a:cubicBezTo>
                  <a:cubicBezTo>
                    <a:pt x="1490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4818375" y="11401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37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4857300" y="106207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82" y="1147"/>
                    <a:pt x="1482" y="737"/>
                  </a:cubicBezTo>
                  <a:cubicBezTo>
                    <a:pt x="1482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4779050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4896225" y="12960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4818375" y="12960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37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37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4857300" y="12181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37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4779050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4896225" y="145207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1"/>
                  </a:moveTo>
                  <a:cubicBezTo>
                    <a:pt x="335" y="1"/>
                    <a:pt x="0" y="335"/>
                    <a:pt x="0" y="745"/>
                  </a:cubicBezTo>
                  <a:cubicBezTo>
                    <a:pt x="0" y="1156"/>
                    <a:pt x="335" y="1490"/>
                    <a:pt x="745" y="1490"/>
                  </a:cubicBezTo>
                  <a:cubicBezTo>
                    <a:pt x="1155" y="1490"/>
                    <a:pt x="1490" y="1156"/>
                    <a:pt x="1490" y="745"/>
                  </a:cubicBezTo>
                  <a:cubicBezTo>
                    <a:pt x="1490" y="335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4818375" y="1452075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37" y="1"/>
                  </a:moveTo>
                  <a:cubicBezTo>
                    <a:pt x="327" y="1"/>
                    <a:pt x="1" y="335"/>
                    <a:pt x="1" y="745"/>
                  </a:cubicBezTo>
                  <a:cubicBezTo>
                    <a:pt x="1" y="1156"/>
                    <a:pt x="327" y="1490"/>
                    <a:pt x="737" y="1490"/>
                  </a:cubicBezTo>
                  <a:cubicBezTo>
                    <a:pt x="1156" y="1490"/>
                    <a:pt x="1482" y="1156"/>
                    <a:pt x="1482" y="745"/>
                  </a:cubicBezTo>
                  <a:cubicBezTo>
                    <a:pt x="1482" y="335"/>
                    <a:pt x="115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4857300" y="1374250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4779050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4896225" y="16083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4857300" y="153012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4779050" y="15301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4740125" y="51597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27"/>
                    <a:pt x="1" y="737"/>
                  </a:cubicBezTo>
                  <a:cubicBezTo>
                    <a:pt x="1" y="1147"/>
                    <a:pt x="335" y="1482"/>
                    <a:pt x="745" y="1482"/>
                  </a:cubicBezTo>
                  <a:cubicBezTo>
                    <a:pt x="1156" y="1482"/>
                    <a:pt x="1490" y="1147"/>
                    <a:pt x="1490" y="737"/>
                  </a:cubicBezTo>
                  <a:cubicBezTo>
                    <a:pt x="1490" y="327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4740125" y="672050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4662300" y="672050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4701200" y="593800"/>
              <a:ext cx="37075" cy="37275"/>
            </a:xfrm>
            <a:custGeom>
              <a:avLst/>
              <a:gdLst/>
              <a:ahLst/>
              <a:cxnLst/>
              <a:rect l="l" t="t" r="r" b="b"/>
              <a:pathLst>
                <a:path w="1483" h="1491" extrusionOk="0">
                  <a:moveTo>
                    <a:pt x="746" y="1"/>
                  </a:moveTo>
                  <a:cubicBezTo>
                    <a:pt x="327" y="1"/>
                    <a:pt x="1" y="336"/>
                    <a:pt x="1" y="746"/>
                  </a:cubicBezTo>
                  <a:cubicBezTo>
                    <a:pt x="1" y="1156"/>
                    <a:pt x="327" y="1491"/>
                    <a:pt x="746" y="1491"/>
                  </a:cubicBezTo>
                  <a:cubicBezTo>
                    <a:pt x="1156" y="1491"/>
                    <a:pt x="1482" y="1156"/>
                    <a:pt x="1482" y="746"/>
                  </a:cubicBezTo>
                  <a:cubicBezTo>
                    <a:pt x="1482" y="336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4740125" y="827925"/>
              <a:ext cx="37275" cy="37075"/>
            </a:xfrm>
            <a:custGeom>
              <a:avLst/>
              <a:gdLst/>
              <a:ahLst/>
              <a:cxnLst/>
              <a:rect l="l" t="t" r="r" b="b"/>
              <a:pathLst>
                <a:path w="1491" h="1483" extrusionOk="0">
                  <a:moveTo>
                    <a:pt x="745" y="1"/>
                  </a:moveTo>
                  <a:cubicBezTo>
                    <a:pt x="335" y="1"/>
                    <a:pt x="1" y="327"/>
                    <a:pt x="1" y="746"/>
                  </a:cubicBezTo>
                  <a:cubicBezTo>
                    <a:pt x="1" y="1156"/>
                    <a:pt x="335" y="1482"/>
                    <a:pt x="745" y="1482"/>
                  </a:cubicBezTo>
                  <a:cubicBezTo>
                    <a:pt x="1156" y="1482"/>
                    <a:pt x="1490" y="1156"/>
                    <a:pt x="1490" y="746"/>
                  </a:cubicBezTo>
                  <a:cubicBezTo>
                    <a:pt x="1490" y="327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466230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37" y="1"/>
                  </a:moveTo>
                  <a:cubicBezTo>
                    <a:pt x="327" y="1"/>
                    <a:pt x="0" y="327"/>
                    <a:pt x="0" y="746"/>
                  </a:cubicBezTo>
                  <a:cubicBezTo>
                    <a:pt x="0" y="1156"/>
                    <a:pt x="327" y="1482"/>
                    <a:pt x="737" y="1482"/>
                  </a:cubicBezTo>
                  <a:cubicBezTo>
                    <a:pt x="1147" y="1482"/>
                    <a:pt x="1482" y="1156"/>
                    <a:pt x="1482" y="746"/>
                  </a:cubicBezTo>
                  <a:cubicBezTo>
                    <a:pt x="1482" y="327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4701200" y="749900"/>
              <a:ext cx="37075" cy="37250"/>
            </a:xfrm>
            <a:custGeom>
              <a:avLst/>
              <a:gdLst/>
              <a:ahLst/>
              <a:cxnLst/>
              <a:rect l="l" t="t" r="r" b="b"/>
              <a:pathLst>
                <a:path w="1483" h="1490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90"/>
                    <a:pt x="746" y="1490"/>
                  </a:cubicBezTo>
                  <a:cubicBezTo>
                    <a:pt x="1156" y="1490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4623175" y="749900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4740125" y="984025"/>
              <a:ext cx="37275" cy="37050"/>
            </a:xfrm>
            <a:custGeom>
              <a:avLst/>
              <a:gdLst/>
              <a:ahLst/>
              <a:cxnLst/>
              <a:rect l="l" t="t" r="r" b="b"/>
              <a:pathLst>
                <a:path w="1491" h="1482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82"/>
                    <a:pt x="745" y="1482"/>
                  </a:cubicBezTo>
                  <a:cubicBezTo>
                    <a:pt x="1156" y="1482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466230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82"/>
                    <a:pt x="737" y="1482"/>
                  </a:cubicBezTo>
                  <a:cubicBezTo>
                    <a:pt x="1147" y="1482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4701200" y="90620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1"/>
                    <a:pt x="746" y="1481"/>
                  </a:cubicBezTo>
                  <a:cubicBezTo>
                    <a:pt x="1156" y="1481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462317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4740125" y="1140100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6"/>
                    <a:pt x="1" y="746"/>
                  </a:cubicBezTo>
                  <a:cubicBezTo>
                    <a:pt x="1" y="1156"/>
                    <a:pt x="335" y="1491"/>
                    <a:pt x="745" y="1491"/>
                  </a:cubicBezTo>
                  <a:cubicBezTo>
                    <a:pt x="1156" y="1491"/>
                    <a:pt x="1490" y="1156"/>
                    <a:pt x="1490" y="746"/>
                  </a:cubicBezTo>
                  <a:cubicBezTo>
                    <a:pt x="1490" y="336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466230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6"/>
                    <a:pt x="0" y="746"/>
                  </a:cubicBezTo>
                  <a:cubicBezTo>
                    <a:pt x="0" y="1156"/>
                    <a:pt x="327" y="1491"/>
                    <a:pt x="737" y="1491"/>
                  </a:cubicBezTo>
                  <a:cubicBezTo>
                    <a:pt x="1147" y="1491"/>
                    <a:pt x="1482" y="1156"/>
                    <a:pt x="1482" y="746"/>
                  </a:cubicBezTo>
                  <a:cubicBezTo>
                    <a:pt x="1482" y="336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4701200" y="1062075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27"/>
                    <a:pt x="1" y="737"/>
                  </a:cubicBezTo>
                  <a:cubicBezTo>
                    <a:pt x="1" y="1147"/>
                    <a:pt x="327" y="1482"/>
                    <a:pt x="746" y="1482"/>
                  </a:cubicBezTo>
                  <a:cubicBezTo>
                    <a:pt x="1156" y="1482"/>
                    <a:pt x="1482" y="1147"/>
                    <a:pt x="1482" y="737"/>
                  </a:cubicBezTo>
                  <a:cubicBezTo>
                    <a:pt x="1482" y="327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462317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4740125" y="1296000"/>
              <a:ext cx="37275" cy="37250"/>
            </a:xfrm>
            <a:custGeom>
              <a:avLst/>
              <a:gdLst/>
              <a:ahLst/>
              <a:cxnLst/>
              <a:rect l="l" t="t" r="r" b="b"/>
              <a:pathLst>
                <a:path w="1491" h="1490" extrusionOk="0">
                  <a:moveTo>
                    <a:pt x="745" y="0"/>
                  </a:moveTo>
                  <a:cubicBezTo>
                    <a:pt x="335" y="0"/>
                    <a:pt x="1" y="335"/>
                    <a:pt x="1" y="745"/>
                  </a:cubicBezTo>
                  <a:cubicBezTo>
                    <a:pt x="1" y="1155"/>
                    <a:pt x="335" y="1490"/>
                    <a:pt x="745" y="1490"/>
                  </a:cubicBezTo>
                  <a:cubicBezTo>
                    <a:pt x="1156" y="1490"/>
                    <a:pt x="1490" y="1155"/>
                    <a:pt x="1490" y="745"/>
                  </a:cubicBezTo>
                  <a:cubicBezTo>
                    <a:pt x="1490" y="335"/>
                    <a:pt x="1156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466230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37" y="0"/>
                  </a:moveTo>
                  <a:cubicBezTo>
                    <a:pt x="327" y="0"/>
                    <a:pt x="0" y="335"/>
                    <a:pt x="0" y="745"/>
                  </a:cubicBezTo>
                  <a:cubicBezTo>
                    <a:pt x="0" y="1155"/>
                    <a:pt x="327" y="1490"/>
                    <a:pt x="737" y="1490"/>
                  </a:cubicBezTo>
                  <a:cubicBezTo>
                    <a:pt x="1147" y="1490"/>
                    <a:pt x="1482" y="1155"/>
                    <a:pt x="1482" y="745"/>
                  </a:cubicBezTo>
                  <a:cubicBezTo>
                    <a:pt x="1482" y="335"/>
                    <a:pt x="1147" y="0"/>
                    <a:pt x="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4701200" y="12181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46" y="1"/>
                  </a:moveTo>
                  <a:cubicBezTo>
                    <a:pt x="327" y="1"/>
                    <a:pt x="1" y="327"/>
                    <a:pt x="1" y="737"/>
                  </a:cubicBezTo>
                  <a:cubicBezTo>
                    <a:pt x="1" y="1156"/>
                    <a:pt x="327" y="1482"/>
                    <a:pt x="746" y="1482"/>
                  </a:cubicBezTo>
                  <a:cubicBezTo>
                    <a:pt x="1156" y="1482"/>
                    <a:pt x="1482" y="1156"/>
                    <a:pt x="1482" y="737"/>
                  </a:cubicBezTo>
                  <a:cubicBezTo>
                    <a:pt x="1482" y="327"/>
                    <a:pt x="1156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462317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4740125" y="1452075"/>
              <a:ext cx="37275" cy="37275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5" y="1"/>
                  </a:moveTo>
                  <a:cubicBezTo>
                    <a:pt x="335" y="1"/>
                    <a:pt x="1" y="335"/>
                    <a:pt x="1" y="745"/>
                  </a:cubicBezTo>
                  <a:cubicBezTo>
                    <a:pt x="1" y="1156"/>
                    <a:pt x="335" y="1490"/>
                    <a:pt x="745" y="1490"/>
                  </a:cubicBezTo>
                  <a:cubicBezTo>
                    <a:pt x="1156" y="1490"/>
                    <a:pt x="1490" y="1156"/>
                    <a:pt x="1490" y="745"/>
                  </a:cubicBezTo>
                  <a:cubicBezTo>
                    <a:pt x="1490" y="335"/>
                    <a:pt x="1156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4662300" y="1452075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37" y="1"/>
                  </a:moveTo>
                  <a:cubicBezTo>
                    <a:pt x="327" y="1"/>
                    <a:pt x="0" y="335"/>
                    <a:pt x="0" y="745"/>
                  </a:cubicBezTo>
                  <a:cubicBezTo>
                    <a:pt x="0" y="1156"/>
                    <a:pt x="327" y="1490"/>
                    <a:pt x="737" y="1490"/>
                  </a:cubicBezTo>
                  <a:cubicBezTo>
                    <a:pt x="1147" y="1490"/>
                    <a:pt x="1482" y="1156"/>
                    <a:pt x="1482" y="745"/>
                  </a:cubicBezTo>
                  <a:cubicBezTo>
                    <a:pt x="1482" y="335"/>
                    <a:pt x="1147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4701200" y="1374250"/>
              <a:ext cx="37075" cy="37050"/>
            </a:xfrm>
            <a:custGeom>
              <a:avLst/>
              <a:gdLst/>
              <a:ahLst/>
              <a:cxnLst/>
              <a:rect l="l" t="t" r="r" b="b"/>
              <a:pathLst>
                <a:path w="1483" h="1482" extrusionOk="0">
                  <a:moveTo>
                    <a:pt x="746" y="0"/>
                  </a:moveTo>
                  <a:cubicBezTo>
                    <a:pt x="327" y="0"/>
                    <a:pt x="1" y="335"/>
                    <a:pt x="1" y="745"/>
                  </a:cubicBezTo>
                  <a:cubicBezTo>
                    <a:pt x="1" y="1155"/>
                    <a:pt x="327" y="1482"/>
                    <a:pt x="746" y="1482"/>
                  </a:cubicBezTo>
                  <a:cubicBezTo>
                    <a:pt x="1156" y="1482"/>
                    <a:pt x="1482" y="1155"/>
                    <a:pt x="1482" y="745"/>
                  </a:cubicBezTo>
                  <a:cubicBezTo>
                    <a:pt x="1482" y="335"/>
                    <a:pt x="1156" y="0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4623175" y="137425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90" y="1155"/>
                    <a:pt x="1490" y="745"/>
                  </a:cubicBezTo>
                  <a:cubicBezTo>
                    <a:pt x="1490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4584250" y="827925"/>
              <a:ext cx="37050" cy="37075"/>
            </a:xfrm>
            <a:custGeom>
              <a:avLst/>
              <a:gdLst/>
              <a:ahLst/>
              <a:cxnLst/>
              <a:rect l="l" t="t" r="r" b="b"/>
              <a:pathLst>
                <a:path w="1482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46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82" y="1156"/>
                    <a:pt x="1482" y="746"/>
                  </a:cubicBezTo>
                  <a:cubicBezTo>
                    <a:pt x="1482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4584250" y="984025"/>
              <a:ext cx="37050" cy="37050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82"/>
                    <a:pt x="745" y="1482"/>
                  </a:cubicBezTo>
                  <a:cubicBezTo>
                    <a:pt x="1155" y="1482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5"/>
            <p:cNvSpPr/>
            <p:nvPr/>
          </p:nvSpPr>
          <p:spPr>
            <a:xfrm>
              <a:off x="4544925" y="906200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1"/>
                    <a:pt x="745" y="1481"/>
                  </a:cubicBezTo>
                  <a:cubicBezTo>
                    <a:pt x="1155" y="1481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5"/>
            <p:cNvSpPr/>
            <p:nvPr/>
          </p:nvSpPr>
          <p:spPr>
            <a:xfrm>
              <a:off x="4584250" y="1140100"/>
              <a:ext cx="37050" cy="37275"/>
            </a:xfrm>
            <a:custGeom>
              <a:avLst/>
              <a:gdLst/>
              <a:ahLst/>
              <a:cxnLst/>
              <a:rect l="l" t="t" r="r" b="b"/>
              <a:pathLst>
                <a:path w="1482" h="1491" extrusionOk="0">
                  <a:moveTo>
                    <a:pt x="745" y="1"/>
                  </a:moveTo>
                  <a:cubicBezTo>
                    <a:pt x="335" y="1"/>
                    <a:pt x="0" y="336"/>
                    <a:pt x="0" y="746"/>
                  </a:cubicBezTo>
                  <a:cubicBezTo>
                    <a:pt x="0" y="1156"/>
                    <a:pt x="335" y="1491"/>
                    <a:pt x="745" y="1491"/>
                  </a:cubicBezTo>
                  <a:cubicBezTo>
                    <a:pt x="1155" y="1491"/>
                    <a:pt x="1482" y="1156"/>
                    <a:pt x="1482" y="746"/>
                  </a:cubicBezTo>
                  <a:cubicBezTo>
                    <a:pt x="1482" y="336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4544925" y="1062075"/>
              <a:ext cx="37250" cy="37050"/>
            </a:xfrm>
            <a:custGeom>
              <a:avLst/>
              <a:gdLst/>
              <a:ahLst/>
              <a:cxnLst/>
              <a:rect l="l" t="t" r="r" b="b"/>
              <a:pathLst>
                <a:path w="1490" h="1482" extrusionOk="0">
                  <a:moveTo>
                    <a:pt x="745" y="0"/>
                  </a:moveTo>
                  <a:cubicBezTo>
                    <a:pt x="335" y="0"/>
                    <a:pt x="0" y="327"/>
                    <a:pt x="0" y="737"/>
                  </a:cubicBezTo>
                  <a:cubicBezTo>
                    <a:pt x="0" y="1147"/>
                    <a:pt x="335" y="1482"/>
                    <a:pt x="745" y="1482"/>
                  </a:cubicBezTo>
                  <a:cubicBezTo>
                    <a:pt x="1155" y="1482"/>
                    <a:pt x="1490" y="1147"/>
                    <a:pt x="1490" y="737"/>
                  </a:cubicBezTo>
                  <a:cubicBezTo>
                    <a:pt x="1490" y="327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4584250" y="1296000"/>
              <a:ext cx="37050" cy="37250"/>
            </a:xfrm>
            <a:custGeom>
              <a:avLst/>
              <a:gdLst/>
              <a:ahLst/>
              <a:cxnLst/>
              <a:rect l="l" t="t" r="r" b="b"/>
              <a:pathLst>
                <a:path w="1482" h="1490" extrusionOk="0">
                  <a:moveTo>
                    <a:pt x="745" y="0"/>
                  </a:moveTo>
                  <a:cubicBezTo>
                    <a:pt x="335" y="0"/>
                    <a:pt x="0" y="335"/>
                    <a:pt x="0" y="745"/>
                  </a:cubicBezTo>
                  <a:cubicBezTo>
                    <a:pt x="0" y="1155"/>
                    <a:pt x="335" y="1490"/>
                    <a:pt x="745" y="1490"/>
                  </a:cubicBezTo>
                  <a:cubicBezTo>
                    <a:pt x="1155" y="1490"/>
                    <a:pt x="1482" y="1155"/>
                    <a:pt x="1482" y="745"/>
                  </a:cubicBezTo>
                  <a:cubicBezTo>
                    <a:pt x="1482" y="335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4544925" y="1218150"/>
              <a:ext cx="37250" cy="37075"/>
            </a:xfrm>
            <a:custGeom>
              <a:avLst/>
              <a:gdLst/>
              <a:ahLst/>
              <a:cxnLst/>
              <a:rect l="l" t="t" r="r" b="b"/>
              <a:pathLst>
                <a:path w="1490" h="1483" extrusionOk="0">
                  <a:moveTo>
                    <a:pt x="745" y="1"/>
                  </a:moveTo>
                  <a:cubicBezTo>
                    <a:pt x="335" y="1"/>
                    <a:pt x="0" y="327"/>
                    <a:pt x="0" y="737"/>
                  </a:cubicBezTo>
                  <a:cubicBezTo>
                    <a:pt x="0" y="1156"/>
                    <a:pt x="335" y="1482"/>
                    <a:pt x="745" y="1482"/>
                  </a:cubicBezTo>
                  <a:cubicBezTo>
                    <a:pt x="1155" y="1482"/>
                    <a:pt x="1490" y="1156"/>
                    <a:pt x="1490" y="737"/>
                  </a:cubicBezTo>
                  <a:cubicBezTo>
                    <a:pt x="1490" y="327"/>
                    <a:pt x="1155" y="1"/>
                    <a:pt x="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5" r:id="rId11"/>
    <p:sldLayoutId id="2147483671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5" name="Google Shape;6605;p36"/>
          <p:cNvSpPr txBox="1">
            <a:spLocks noGrp="1"/>
          </p:cNvSpPr>
          <p:nvPr>
            <p:ph type="ctrTitle"/>
          </p:nvPr>
        </p:nvSpPr>
        <p:spPr>
          <a:xfrm>
            <a:off x="211470" y="1339152"/>
            <a:ext cx="9087729" cy="23690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dirty="0">
                <a:solidFill>
                  <a:schemeClr val="tx1"/>
                </a:solidFill>
              </a:rPr>
              <a:t>PROPOSTA INICIAL DE</a:t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3600" dirty="0">
                <a:solidFill>
                  <a:schemeClr val="tx1"/>
                </a:solidFill>
              </a:rPr>
              <a:t>DEFINIÇÃO DOS PARÂMETROS COLETIVOS DE INDENIZAÇÃO</a:t>
            </a:r>
            <a:br>
              <a:rPr lang="de-DE" sz="3400" dirty="0"/>
            </a:br>
            <a:endParaRPr lang="de-DE" sz="3400" dirty="0"/>
          </a:p>
        </p:txBody>
      </p:sp>
      <p:grpSp>
        <p:nvGrpSpPr>
          <p:cNvPr id="6606" name="Google Shape;6606;p36"/>
          <p:cNvGrpSpPr/>
          <p:nvPr/>
        </p:nvGrpSpPr>
        <p:grpSpPr>
          <a:xfrm>
            <a:off x="405150" y="3337298"/>
            <a:ext cx="1621629" cy="1865532"/>
            <a:chOff x="405150" y="3337298"/>
            <a:chExt cx="1621629" cy="1865532"/>
          </a:xfrm>
        </p:grpSpPr>
        <p:grpSp>
          <p:nvGrpSpPr>
            <p:cNvPr id="6607" name="Google Shape;6607;p36"/>
            <p:cNvGrpSpPr/>
            <p:nvPr/>
          </p:nvGrpSpPr>
          <p:grpSpPr>
            <a:xfrm>
              <a:off x="435387" y="3337298"/>
              <a:ext cx="1591392" cy="1865532"/>
              <a:chOff x="6510562" y="2909985"/>
              <a:chExt cx="1591392" cy="1865532"/>
            </a:xfrm>
          </p:grpSpPr>
          <p:sp>
            <p:nvSpPr>
              <p:cNvPr id="6608" name="Google Shape;6608;p36"/>
              <p:cNvSpPr/>
              <p:nvPr/>
            </p:nvSpPr>
            <p:spPr>
              <a:xfrm>
                <a:off x="6736934" y="3691006"/>
                <a:ext cx="151518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6348" fill="none" extrusionOk="0">
                    <a:moveTo>
                      <a:pt x="0" y="16348"/>
                    </a:moveTo>
                    <a:lnTo>
                      <a:pt x="0" y="8162"/>
                    </a:lnTo>
                    <a:cubicBezTo>
                      <a:pt x="0" y="3652"/>
                      <a:pt x="3652" y="1"/>
                      <a:pt x="8161" y="1"/>
                    </a:cubicBezTo>
                    <a:cubicBezTo>
                      <a:pt x="12671" y="1"/>
                      <a:pt x="16323" y="3652"/>
                      <a:pt x="16323" y="8162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36"/>
              <p:cNvSpPr/>
              <p:nvPr/>
            </p:nvSpPr>
            <p:spPr>
              <a:xfrm>
                <a:off x="6585184" y="3691006"/>
                <a:ext cx="151750" cy="17200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8530" fill="none" extrusionOk="0">
                    <a:moveTo>
                      <a:pt x="1" y="18529"/>
                    </a:moveTo>
                    <a:lnTo>
                      <a:pt x="1" y="8162"/>
                    </a:lnTo>
                    <a:cubicBezTo>
                      <a:pt x="1" y="3652"/>
                      <a:pt x="3652" y="1"/>
                      <a:pt x="8162" y="1"/>
                    </a:cubicBezTo>
                    <a:cubicBezTo>
                      <a:pt x="12672" y="1"/>
                      <a:pt x="16348" y="3652"/>
                      <a:pt x="16348" y="8162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36"/>
              <p:cNvSpPr/>
              <p:nvPr/>
            </p:nvSpPr>
            <p:spPr>
              <a:xfrm>
                <a:off x="6888443" y="3691006"/>
                <a:ext cx="151760" cy="303269"/>
              </a:xfrm>
              <a:custGeom>
                <a:avLst/>
                <a:gdLst/>
                <a:ahLst/>
                <a:cxnLst/>
                <a:rect l="l" t="t" r="r" b="b"/>
                <a:pathLst>
                  <a:path w="16349" h="32671" fill="none" extrusionOk="0">
                    <a:moveTo>
                      <a:pt x="16348" y="24509"/>
                    </a:moveTo>
                    <a:cubicBezTo>
                      <a:pt x="16348" y="29019"/>
                      <a:pt x="12696" y="32671"/>
                      <a:pt x="8187" y="32671"/>
                    </a:cubicBezTo>
                    <a:cubicBezTo>
                      <a:pt x="3653" y="32671"/>
                      <a:pt x="1" y="29019"/>
                      <a:pt x="1" y="24509"/>
                    </a:cubicBezTo>
                    <a:lnTo>
                      <a:pt x="1" y="8162"/>
                    </a:lnTo>
                    <a:cubicBezTo>
                      <a:pt x="1" y="3652"/>
                      <a:pt x="3653" y="1"/>
                      <a:pt x="8187" y="1"/>
                    </a:cubicBezTo>
                    <a:cubicBezTo>
                      <a:pt x="12696" y="1"/>
                      <a:pt x="16348" y="3652"/>
                      <a:pt x="16348" y="8162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36"/>
              <p:cNvSpPr/>
              <p:nvPr/>
            </p:nvSpPr>
            <p:spPr>
              <a:xfrm>
                <a:off x="7040194" y="3766769"/>
                <a:ext cx="151750" cy="75987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8186" fill="none" extrusionOk="0">
                    <a:moveTo>
                      <a:pt x="16348" y="8186"/>
                    </a:moveTo>
                    <a:cubicBezTo>
                      <a:pt x="16348" y="3676"/>
                      <a:pt x="12671" y="0"/>
                      <a:pt x="8162" y="0"/>
                    </a:cubicBezTo>
                    <a:cubicBezTo>
                      <a:pt x="3652" y="0"/>
                      <a:pt x="0" y="3676"/>
                      <a:pt x="0" y="8186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36"/>
              <p:cNvSpPr/>
              <p:nvPr/>
            </p:nvSpPr>
            <p:spPr>
              <a:xfrm>
                <a:off x="7040194" y="3918510"/>
                <a:ext cx="151750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8162" fill="none" extrusionOk="0">
                    <a:moveTo>
                      <a:pt x="0" y="0"/>
                    </a:moveTo>
                    <a:cubicBezTo>
                      <a:pt x="0" y="4510"/>
                      <a:pt x="3652" y="8162"/>
                      <a:pt x="8162" y="8162"/>
                    </a:cubicBezTo>
                    <a:cubicBezTo>
                      <a:pt x="12671" y="8162"/>
                      <a:pt x="16348" y="4510"/>
                      <a:pt x="16348" y="0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36"/>
              <p:cNvSpPr/>
              <p:nvPr/>
            </p:nvSpPr>
            <p:spPr>
              <a:xfrm>
                <a:off x="7570958" y="4221770"/>
                <a:ext cx="227505" cy="227514"/>
              </a:xfrm>
              <a:custGeom>
                <a:avLst/>
                <a:gdLst/>
                <a:ahLst/>
                <a:cxnLst/>
                <a:rect l="l" t="t" r="r" b="b"/>
                <a:pathLst>
                  <a:path w="24509" h="24510" fill="none" extrusionOk="0">
                    <a:moveTo>
                      <a:pt x="0" y="1"/>
                    </a:moveTo>
                    <a:cubicBezTo>
                      <a:pt x="13554" y="1"/>
                      <a:pt x="24509" y="10980"/>
                      <a:pt x="24509" y="24509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36"/>
              <p:cNvSpPr/>
              <p:nvPr/>
            </p:nvSpPr>
            <p:spPr>
              <a:xfrm>
                <a:off x="7267689" y="2909985"/>
                <a:ext cx="151760" cy="151528"/>
              </a:xfrm>
              <a:custGeom>
                <a:avLst/>
                <a:gdLst/>
                <a:ahLst/>
                <a:cxnLst/>
                <a:rect l="l" t="t" r="r" b="b"/>
                <a:pathLst>
                  <a:path w="16349" h="16324" fill="none" extrusionOk="0">
                    <a:moveTo>
                      <a:pt x="1" y="16324"/>
                    </a:moveTo>
                    <a:lnTo>
                      <a:pt x="1" y="8162"/>
                    </a:lnTo>
                    <a:cubicBezTo>
                      <a:pt x="1" y="3653"/>
                      <a:pt x="3653" y="1"/>
                      <a:pt x="8162" y="1"/>
                    </a:cubicBezTo>
                    <a:cubicBezTo>
                      <a:pt x="12672" y="1"/>
                      <a:pt x="16348" y="3653"/>
                      <a:pt x="16348" y="8162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36"/>
              <p:cNvSpPr/>
              <p:nvPr/>
            </p:nvSpPr>
            <p:spPr>
              <a:xfrm>
                <a:off x="7115948" y="2909985"/>
                <a:ext cx="151750" cy="17200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8530" fill="none" extrusionOk="0">
                    <a:moveTo>
                      <a:pt x="1" y="18530"/>
                    </a:moveTo>
                    <a:lnTo>
                      <a:pt x="1" y="8162"/>
                    </a:lnTo>
                    <a:cubicBezTo>
                      <a:pt x="1" y="3653"/>
                      <a:pt x="3652" y="1"/>
                      <a:pt x="8187" y="1"/>
                    </a:cubicBezTo>
                    <a:cubicBezTo>
                      <a:pt x="12696" y="1"/>
                      <a:pt x="16348" y="3653"/>
                      <a:pt x="16348" y="8162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36"/>
              <p:cNvSpPr/>
              <p:nvPr/>
            </p:nvSpPr>
            <p:spPr>
              <a:xfrm>
                <a:off x="7419440" y="2909985"/>
                <a:ext cx="151528" cy="303278"/>
              </a:xfrm>
              <a:custGeom>
                <a:avLst/>
                <a:gdLst/>
                <a:ahLst/>
                <a:cxnLst/>
                <a:rect l="l" t="t" r="r" b="b"/>
                <a:pathLst>
                  <a:path w="16324" h="32672" fill="none" extrusionOk="0">
                    <a:moveTo>
                      <a:pt x="16323" y="24510"/>
                    </a:moveTo>
                    <a:cubicBezTo>
                      <a:pt x="16323" y="29019"/>
                      <a:pt x="12671" y="32671"/>
                      <a:pt x="8162" y="32671"/>
                    </a:cubicBezTo>
                    <a:cubicBezTo>
                      <a:pt x="3652" y="32671"/>
                      <a:pt x="0" y="29019"/>
                      <a:pt x="0" y="24510"/>
                    </a:cubicBezTo>
                    <a:lnTo>
                      <a:pt x="0" y="8162"/>
                    </a:lnTo>
                    <a:cubicBezTo>
                      <a:pt x="0" y="3653"/>
                      <a:pt x="3652" y="1"/>
                      <a:pt x="8162" y="1"/>
                    </a:cubicBezTo>
                    <a:cubicBezTo>
                      <a:pt x="12671" y="1"/>
                      <a:pt x="16323" y="3653"/>
                      <a:pt x="16323" y="8162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36"/>
              <p:cNvSpPr/>
              <p:nvPr/>
            </p:nvSpPr>
            <p:spPr>
              <a:xfrm>
                <a:off x="7570958" y="2985749"/>
                <a:ext cx="151750" cy="227514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24510" fill="none" extrusionOk="0">
                    <a:moveTo>
                      <a:pt x="0" y="16348"/>
                    </a:moveTo>
                    <a:cubicBezTo>
                      <a:pt x="0" y="20857"/>
                      <a:pt x="3652" y="24509"/>
                      <a:pt x="8186" y="24509"/>
                    </a:cubicBezTo>
                    <a:cubicBezTo>
                      <a:pt x="12696" y="24509"/>
                      <a:pt x="16348" y="20857"/>
                      <a:pt x="16348" y="16348"/>
                    </a:cubicBezTo>
                    <a:lnTo>
                      <a:pt x="16348" y="8162"/>
                    </a:lnTo>
                    <a:cubicBezTo>
                      <a:pt x="16348" y="3652"/>
                      <a:pt x="12696" y="0"/>
                      <a:pt x="8186" y="0"/>
                    </a:cubicBezTo>
                    <a:cubicBezTo>
                      <a:pt x="3652" y="0"/>
                      <a:pt x="0" y="3652"/>
                      <a:pt x="0" y="8162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36"/>
              <p:cNvSpPr/>
              <p:nvPr/>
            </p:nvSpPr>
            <p:spPr>
              <a:xfrm>
                <a:off x="7191935" y="3213254"/>
                <a:ext cx="227514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24510" h="24509" fill="none" extrusionOk="0">
                    <a:moveTo>
                      <a:pt x="1" y="0"/>
                    </a:moveTo>
                    <a:cubicBezTo>
                      <a:pt x="13529" y="0"/>
                      <a:pt x="24509" y="10980"/>
                      <a:pt x="24509" y="24509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36"/>
              <p:cNvSpPr/>
              <p:nvPr/>
            </p:nvSpPr>
            <p:spPr>
              <a:xfrm>
                <a:off x="7040194" y="3061504"/>
                <a:ext cx="530773" cy="1714014"/>
              </a:xfrm>
              <a:custGeom>
                <a:avLst/>
                <a:gdLst/>
                <a:ahLst/>
                <a:cxnLst/>
                <a:rect l="l" t="t" r="r" b="b"/>
                <a:pathLst>
                  <a:path w="57180" h="184650" fill="none" extrusionOk="0">
                    <a:moveTo>
                      <a:pt x="57179" y="184650"/>
                    </a:moveTo>
                    <a:lnTo>
                      <a:pt x="16348" y="184650"/>
                    </a:lnTo>
                    <a:lnTo>
                      <a:pt x="16348" y="59165"/>
                    </a:lnTo>
                    <a:cubicBezTo>
                      <a:pt x="6495" y="52572"/>
                      <a:pt x="0" y="41347"/>
                      <a:pt x="0" y="28603"/>
                    </a:cubicBezTo>
                    <a:lnTo>
                      <a:pt x="0" y="16348"/>
                    </a:lnTo>
                    <a:cubicBezTo>
                      <a:pt x="0" y="10294"/>
                      <a:pt x="3284" y="5025"/>
                      <a:pt x="8162" y="2207"/>
                    </a:cubicBezTo>
                    <a:cubicBezTo>
                      <a:pt x="10563" y="810"/>
                      <a:pt x="13357" y="1"/>
                      <a:pt x="16348" y="1"/>
                    </a:cubicBezTo>
                    <a:lnTo>
                      <a:pt x="40856" y="1"/>
                    </a:lnTo>
                    <a:cubicBezTo>
                      <a:pt x="40856" y="9045"/>
                      <a:pt x="33528" y="16348"/>
                      <a:pt x="24509" y="16348"/>
                    </a:cubicBezTo>
                    <a:lnTo>
                      <a:pt x="16348" y="16348"/>
                    </a:ln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36"/>
              <p:cNvSpPr/>
              <p:nvPr/>
            </p:nvSpPr>
            <p:spPr>
              <a:xfrm>
                <a:off x="6660948" y="3994265"/>
                <a:ext cx="227505" cy="227514"/>
              </a:xfrm>
              <a:custGeom>
                <a:avLst/>
                <a:gdLst/>
                <a:ahLst/>
                <a:cxnLst/>
                <a:rect l="l" t="t" r="r" b="b"/>
                <a:pathLst>
                  <a:path w="24509" h="24510" fill="none" extrusionOk="0">
                    <a:moveTo>
                      <a:pt x="0" y="1"/>
                    </a:moveTo>
                    <a:cubicBezTo>
                      <a:pt x="13553" y="1"/>
                      <a:pt x="24509" y="10981"/>
                      <a:pt x="24509" y="24510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36"/>
              <p:cNvSpPr/>
              <p:nvPr/>
            </p:nvSpPr>
            <p:spPr>
              <a:xfrm>
                <a:off x="7646944" y="3918510"/>
                <a:ext cx="151518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6348" fill="none" extrusionOk="0">
                    <a:moveTo>
                      <a:pt x="0" y="16348"/>
                    </a:moveTo>
                    <a:lnTo>
                      <a:pt x="0" y="8162"/>
                    </a:lnTo>
                    <a:cubicBezTo>
                      <a:pt x="0" y="3652"/>
                      <a:pt x="3652" y="0"/>
                      <a:pt x="8162" y="0"/>
                    </a:cubicBezTo>
                    <a:cubicBezTo>
                      <a:pt x="12671" y="0"/>
                      <a:pt x="16323" y="3652"/>
                      <a:pt x="16323" y="8162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36"/>
              <p:cNvSpPr/>
              <p:nvPr/>
            </p:nvSpPr>
            <p:spPr>
              <a:xfrm>
                <a:off x="7495194" y="3918510"/>
                <a:ext cx="151760" cy="171995"/>
              </a:xfrm>
              <a:custGeom>
                <a:avLst/>
                <a:gdLst/>
                <a:ahLst/>
                <a:cxnLst/>
                <a:rect l="l" t="t" r="r" b="b"/>
                <a:pathLst>
                  <a:path w="16349" h="18529" fill="none" extrusionOk="0">
                    <a:moveTo>
                      <a:pt x="1" y="18529"/>
                    </a:moveTo>
                    <a:lnTo>
                      <a:pt x="1" y="8162"/>
                    </a:lnTo>
                    <a:cubicBezTo>
                      <a:pt x="1" y="3652"/>
                      <a:pt x="3653" y="0"/>
                      <a:pt x="8162" y="0"/>
                    </a:cubicBezTo>
                    <a:cubicBezTo>
                      <a:pt x="12672" y="0"/>
                      <a:pt x="16348" y="3652"/>
                      <a:pt x="16348" y="8162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36"/>
              <p:cNvSpPr/>
              <p:nvPr/>
            </p:nvSpPr>
            <p:spPr>
              <a:xfrm>
                <a:off x="7798453" y="3918510"/>
                <a:ext cx="151760" cy="303269"/>
              </a:xfrm>
              <a:custGeom>
                <a:avLst/>
                <a:gdLst/>
                <a:ahLst/>
                <a:cxnLst/>
                <a:rect l="l" t="t" r="r" b="b"/>
                <a:pathLst>
                  <a:path w="16349" h="32671" fill="none" extrusionOk="0">
                    <a:moveTo>
                      <a:pt x="16348" y="24509"/>
                    </a:moveTo>
                    <a:cubicBezTo>
                      <a:pt x="16348" y="29019"/>
                      <a:pt x="12696" y="32671"/>
                      <a:pt x="8187" y="32671"/>
                    </a:cubicBezTo>
                    <a:cubicBezTo>
                      <a:pt x="3653" y="32671"/>
                      <a:pt x="1" y="29019"/>
                      <a:pt x="1" y="24509"/>
                    </a:cubicBezTo>
                    <a:lnTo>
                      <a:pt x="1" y="8162"/>
                    </a:lnTo>
                    <a:cubicBezTo>
                      <a:pt x="1" y="3652"/>
                      <a:pt x="3653" y="0"/>
                      <a:pt x="8187" y="0"/>
                    </a:cubicBezTo>
                    <a:cubicBezTo>
                      <a:pt x="12696" y="0"/>
                      <a:pt x="16348" y="3652"/>
                      <a:pt x="16348" y="8162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36"/>
              <p:cNvSpPr/>
              <p:nvPr/>
            </p:nvSpPr>
            <p:spPr>
              <a:xfrm>
                <a:off x="7950204" y="3994265"/>
                <a:ext cx="151750" cy="227514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24510" fill="none" extrusionOk="0">
                    <a:moveTo>
                      <a:pt x="0" y="16348"/>
                    </a:moveTo>
                    <a:cubicBezTo>
                      <a:pt x="0" y="20858"/>
                      <a:pt x="3652" y="24510"/>
                      <a:pt x="8162" y="24510"/>
                    </a:cubicBezTo>
                    <a:cubicBezTo>
                      <a:pt x="12671" y="24510"/>
                      <a:pt x="16348" y="20858"/>
                      <a:pt x="16348" y="16348"/>
                    </a:cubicBezTo>
                    <a:lnTo>
                      <a:pt x="16348" y="8187"/>
                    </a:lnTo>
                    <a:cubicBezTo>
                      <a:pt x="16348" y="3677"/>
                      <a:pt x="12671" y="1"/>
                      <a:pt x="8162" y="1"/>
                    </a:cubicBezTo>
                    <a:cubicBezTo>
                      <a:pt x="3652" y="1"/>
                      <a:pt x="0" y="3677"/>
                      <a:pt x="0" y="8187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36"/>
              <p:cNvSpPr/>
              <p:nvPr/>
            </p:nvSpPr>
            <p:spPr>
              <a:xfrm>
                <a:off x="7419440" y="4070251"/>
                <a:ext cx="682514" cy="705266"/>
              </a:xfrm>
              <a:custGeom>
                <a:avLst/>
                <a:gdLst/>
                <a:ahLst/>
                <a:cxnLst/>
                <a:rect l="l" t="t" r="r" b="b"/>
                <a:pathLst>
                  <a:path w="73527" h="75978" fill="none" extrusionOk="0">
                    <a:moveTo>
                      <a:pt x="73527" y="8162"/>
                    </a:moveTo>
                    <a:lnTo>
                      <a:pt x="73527" y="28578"/>
                    </a:lnTo>
                    <a:cubicBezTo>
                      <a:pt x="73527" y="41322"/>
                      <a:pt x="67032" y="52572"/>
                      <a:pt x="57179" y="59165"/>
                    </a:cubicBezTo>
                    <a:lnTo>
                      <a:pt x="57179" y="75978"/>
                    </a:lnTo>
                    <a:lnTo>
                      <a:pt x="16323" y="75978"/>
                    </a:lnTo>
                    <a:lnTo>
                      <a:pt x="16323" y="59165"/>
                    </a:lnTo>
                    <a:cubicBezTo>
                      <a:pt x="6471" y="52572"/>
                      <a:pt x="0" y="41322"/>
                      <a:pt x="0" y="28578"/>
                    </a:cubicBezTo>
                    <a:lnTo>
                      <a:pt x="0" y="16324"/>
                    </a:lnTo>
                    <a:cubicBezTo>
                      <a:pt x="0" y="10294"/>
                      <a:pt x="3284" y="5000"/>
                      <a:pt x="8162" y="2182"/>
                    </a:cubicBezTo>
                    <a:cubicBezTo>
                      <a:pt x="10564" y="785"/>
                      <a:pt x="13358" y="1"/>
                      <a:pt x="16323" y="1"/>
                    </a:cubicBezTo>
                    <a:lnTo>
                      <a:pt x="40832" y="1"/>
                    </a:lnTo>
                    <a:cubicBezTo>
                      <a:pt x="40832" y="9020"/>
                      <a:pt x="33528" y="16324"/>
                      <a:pt x="24509" y="16324"/>
                    </a:cubicBezTo>
                    <a:lnTo>
                      <a:pt x="16323" y="16324"/>
                    </a:ln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36"/>
              <p:cNvSpPr/>
              <p:nvPr/>
            </p:nvSpPr>
            <p:spPr>
              <a:xfrm>
                <a:off x="7570958" y="3137490"/>
                <a:ext cx="151750" cy="781030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84140" fill="none" extrusionOk="0">
                    <a:moveTo>
                      <a:pt x="0" y="84139"/>
                    </a:moveTo>
                    <a:lnTo>
                      <a:pt x="0" y="50979"/>
                    </a:lnTo>
                    <a:cubicBezTo>
                      <a:pt x="9853" y="44386"/>
                      <a:pt x="16348" y="33161"/>
                      <a:pt x="16348" y="20417"/>
                    </a:cubicBezTo>
                    <a:lnTo>
                      <a:pt x="16348" y="1"/>
                    </a:ln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36"/>
              <p:cNvSpPr/>
              <p:nvPr/>
            </p:nvSpPr>
            <p:spPr>
              <a:xfrm>
                <a:off x="6571762" y="4108022"/>
                <a:ext cx="620182" cy="667495"/>
              </a:xfrm>
              <a:custGeom>
                <a:avLst/>
                <a:gdLst/>
                <a:ahLst/>
                <a:cxnLst/>
                <a:rect l="l" t="t" r="r" b="b"/>
                <a:pathLst>
                  <a:path w="66812" h="71909" fill="none" extrusionOk="0">
                    <a:moveTo>
                      <a:pt x="66812" y="0"/>
                    </a:moveTo>
                    <a:cubicBezTo>
                      <a:pt x="66812" y="12745"/>
                      <a:pt x="60317" y="23994"/>
                      <a:pt x="50464" y="30587"/>
                    </a:cubicBezTo>
                    <a:lnTo>
                      <a:pt x="50464" y="71909"/>
                    </a:lnTo>
                    <a:lnTo>
                      <a:pt x="9608" y="71909"/>
                    </a:lnTo>
                    <a:lnTo>
                      <a:pt x="9608" y="30587"/>
                    </a:lnTo>
                    <a:cubicBezTo>
                      <a:pt x="5858" y="28063"/>
                      <a:pt x="2599" y="24877"/>
                      <a:pt x="1" y="21200"/>
                    </a:cubicBez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36"/>
              <p:cNvSpPr/>
              <p:nvPr/>
            </p:nvSpPr>
            <p:spPr>
              <a:xfrm>
                <a:off x="6510562" y="3842747"/>
                <a:ext cx="377891" cy="151528"/>
              </a:xfrm>
              <a:custGeom>
                <a:avLst/>
                <a:gdLst/>
                <a:ahLst/>
                <a:cxnLst/>
                <a:rect l="l" t="t" r="r" b="b"/>
                <a:pathLst>
                  <a:path w="40710" h="16324" fill="none" extrusionOk="0">
                    <a:moveTo>
                      <a:pt x="1" y="14290"/>
                    </a:moveTo>
                    <a:cubicBezTo>
                      <a:pt x="638" y="9118"/>
                      <a:pt x="3702" y="4682"/>
                      <a:pt x="8040" y="2182"/>
                    </a:cubicBezTo>
                    <a:cubicBezTo>
                      <a:pt x="10442" y="785"/>
                      <a:pt x="13236" y="1"/>
                      <a:pt x="16201" y="1"/>
                    </a:cubicBezTo>
                    <a:lnTo>
                      <a:pt x="40710" y="1"/>
                    </a:lnTo>
                    <a:cubicBezTo>
                      <a:pt x="40710" y="9020"/>
                      <a:pt x="33406" y="16324"/>
                      <a:pt x="24387" y="16324"/>
                    </a:cubicBezTo>
                    <a:lnTo>
                      <a:pt x="16201" y="16324"/>
                    </a:lnTo>
                  </a:path>
                </a:pathLst>
              </a:custGeom>
              <a:solidFill>
                <a:schemeClr val="dk2"/>
              </a:solidFill>
              <a:ln w="381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29" name="Google Shape;6629;p36"/>
            <p:cNvSpPr/>
            <p:nvPr/>
          </p:nvSpPr>
          <p:spPr>
            <a:xfrm>
              <a:off x="405150" y="4549025"/>
              <a:ext cx="50400" cy="504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04;p36">
            <a:extLst>
              <a:ext uri="{FF2B5EF4-FFF2-40B4-BE49-F238E27FC236}">
                <a16:creationId xmlns:a16="http://schemas.microsoft.com/office/drawing/2014/main" id="{BAAA91C5-3260-5BAC-EF52-FDF62D5FC658}"/>
              </a:ext>
            </a:extLst>
          </p:cNvPr>
          <p:cNvSpPr txBox="1">
            <a:spLocks/>
          </p:cNvSpPr>
          <p:nvPr/>
        </p:nvSpPr>
        <p:spPr>
          <a:xfrm>
            <a:off x="2785824" y="3827020"/>
            <a:ext cx="6000916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r"/>
            <a:r>
              <a:rPr lang="pt-BR" dirty="0"/>
              <a:t>Instituições de Justiça</a:t>
            </a:r>
          </a:p>
          <a:p>
            <a:pPr marL="0" indent="0" algn="r"/>
            <a:r>
              <a:rPr lang="pt-BR" dirty="0"/>
              <a:t>Maio/2024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8" name="Google Shape;6678;p40"/>
          <p:cNvSpPr txBox="1">
            <a:spLocks noGrp="1"/>
          </p:cNvSpPr>
          <p:nvPr>
            <p:ph type="body" idx="1"/>
          </p:nvPr>
        </p:nvSpPr>
        <p:spPr>
          <a:xfrm>
            <a:off x="1925054" y="980280"/>
            <a:ext cx="6954298" cy="4029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VIII - </a:t>
            </a:r>
            <a:r>
              <a:rPr lang="pt-BR" sz="1050" b="1" dirty="0">
                <a:solidFill>
                  <a:schemeClr val="bg2"/>
                </a:solidFill>
                <a:latin typeface="Verdana Pro"/>
                <a:cs typeface="Arial"/>
              </a:rPr>
              <a:t>reparação pelos danos morais, individuais e coletivos</a:t>
            </a: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, decorrentes dos transtornos sofridos em processos de remoção ou evacuação compulsórias, nos casos de emergência, que englobem:</a:t>
            </a:r>
          </a:p>
          <a:p>
            <a:pPr lvl="1" algn="just"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a) perda ou alteração dos laços culturais e de sociabilidade ou dos modos de vida;</a:t>
            </a:r>
          </a:p>
          <a:p>
            <a:pPr lvl="1" algn="just"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b) perda ou restrição do acesso a recursos naturais, a locais de culto ou peregrinação e a fontes de lazer; e</a:t>
            </a:r>
          </a:p>
          <a:p>
            <a:pPr lvl="1" algn="just"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c) perda ou restrição de meios de subsistência, de fontes de renda ou de trabalho;</a:t>
            </a:r>
          </a:p>
          <a:p>
            <a:pPr lvl="1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XVI - formulação e implementação de planos de recuperação e desenvolvimento econômico e social, </a:t>
            </a:r>
            <a:r>
              <a:rPr lang="pt-BR" sz="1050" b="1" dirty="0">
                <a:solidFill>
                  <a:schemeClr val="bg2"/>
                </a:solidFill>
                <a:latin typeface="Verdana Pro"/>
                <a:cs typeface="Arial"/>
              </a:rPr>
              <a:t>sem prejuízo das reparações individuais ou coletivas devidas</a:t>
            </a: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, com o objetivo de recompor ou, se possível, de integrar arranjos e </a:t>
            </a:r>
            <a:r>
              <a:rPr lang="pt-BR" sz="1050" b="1" dirty="0">
                <a:solidFill>
                  <a:schemeClr val="bg2"/>
                </a:solidFill>
                <a:latin typeface="Verdana Pro"/>
                <a:cs typeface="Arial"/>
              </a:rPr>
              <a:t>cadeias produtivas locais e regionais </a:t>
            </a: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que assegurem ocupação produtiva ao conjunto de atingidos, compatíveis com seus níveis de qualificação e experiência profissionais e capazes de proporcionar a manutenção ou a melhoria das condições de vida;</a:t>
            </a:r>
          </a:p>
          <a:p>
            <a:pPr lvl="1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XVII - recebimento individual, por pessoa, família ou organização cadastrada, de cópia de todas as informações constantes a seu respeito, até 30 (trinta) dias após a atualização do cadastramento para fins de reparação;</a:t>
            </a:r>
          </a:p>
          <a:p>
            <a:pPr lvl="1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XVIII - realização de consulta pública da lista de todas as pessoas e organizações cadastradas para fins de reparação, bem como das informações agregadas do cadastro, preservados a intimidade e os dados de caráter privado.</a:t>
            </a:r>
          </a:p>
          <a:p>
            <a:pPr lvl="1">
              <a:spcBef>
                <a:spcPts val="600"/>
              </a:spcBef>
              <a:buNone/>
            </a:pPr>
            <a:endParaRPr lang="pt-BR" sz="105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 </a:t>
            </a: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latin typeface="Verdana Pro"/>
            </a:endParaRPr>
          </a:p>
        </p:txBody>
      </p:sp>
      <p:sp>
        <p:nvSpPr>
          <p:cNvPr id="6679" name="Google Shape;6679;p40"/>
          <p:cNvSpPr txBox="1">
            <a:spLocks noGrp="1"/>
          </p:cNvSpPr>
          <p:nvPr>
            <p:ph type="title"/>
          </p:nvPr>
        </p:nvSpPr>
        <p:spPr>
          <a:xfrm>
            <a:off x="2591946" y="299470"/>
            <a:ext cx="607766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</a:rPr>
              <a:t>Art. 3º - direitos das PAB, dentre outros:</a:t>
            </a:r>
            <a:endParaRPr sz="2000" dirty="0">
              <a:solidFill>
                <a:schemeClr val="accent1"/>
              </a:solidFill>
            </a:endParaRPr>
          </a:p>
        </p:txBody>
      </p:sp>
      <p:grpSp>
        <p:nvGrpSpPr>
          <p:cNvPr id="6680" name="Google Shape;6680;p40"/>
          <p:cNvGrpSpPr/>
          <p:nvPr/>
        </p:nvGrpSpPr>
        <p:grpSpPr>
          <a:xfrm>
            <a:off x="1163875" y="2062743"/>
            <a:ext cx="1128803" cy="1316849"/>
            <a:chOff x="2345125" y="1418150"/>
            <a:chExt cx="377425" cy="440300"/>
          </a:xfrm>
        </p:grpSpPr>
        <p:sp>
          <p:nvSpPr>
            <p:cNvPr id="6681" name="Google Shape;6681;p40"/>
            <p:cNvSpPr/>
            <p:nvPr/>
          </p:nvSpPr>
          <p:spPr>
            <a:xfrm>
              <a:off x="2345125" y="1418150"/>
              <a:ext cx="377425" cy="440300"/>
            </a:xfrm>
            <a:custGeom>
              <a:avLst/>
              <a:gdLst/>
              <a:ahLst/>
              <a:cxnLst/>
              <a:rect l="l" t="t" r="r" b="b"/>
              <a:pathLst>
                <a:path w="15097" h="17612" extrusionOk="0">
                  <a:moveTo>
                    <a:pt x="1783" y="688"/>
                  </a:moveTo>
                  <a:lnTo>
                    <a:pt x="1783" y="14315"/>
                  </a:lnTo>
                  <a:lnTo>
                    <a:pt x="1649" y="14315"/>
                  </a:lnTo>
                  <a:cubicBezTo>
                    <a:pt x="1291" y="14315"/>
                    <a:pt x="958" y="14433"/>
                    <a:pt x="685" y="14625"/>
                  </a:cubicBezTo>
                  <a:lnTo>
                    <a:pt x="685" y="1794"/>
                  </a:lnTo>
                  <a:cubicBezTo>
                    <a:pt x="685" y="1189"/>
                    <a:pt x="1172" y="696"/>
                    <a:pt x="1783" y="688"/>
                  </a:cubicBezTo>
                  <a:close/>
                  <a:moveTo>
                    <a:pt x="14403" y="15002"/>
                  </a:moveTo>
                  <a:lnTo>
                    <a:pt x="14403" y="16923"/>
                  </a:lnTo>
                  <a:lnTo>
                    <a:pt x="1646" y="16923"/>
                  </a:lnTo>
                  <a:cubicBezTo>
                    <a:pt x="1153" y="16923"/>
                    <a:pt x="743" y="16552"/>
                    <a:pt x="688" y="16073"/>
                  </a:cubicBezTo>
                  <a:lnTo>
                    <a:pt x="688" y="16070"/>
                  </a:lnTo>
                  <a:cubicBezTo>
                    <a:pt x="685" y="16034"/>
                    <a:pt x="683" y="15999"/>
                    <a:pt x="683" y="15963"/>
                  </a:cubicBezTo>
                  <a:cubicBezTo>
                    <a:pt x="683" y="15434"/>
                    <a:pt x="1115" y="15002"/>
                    <a:pt x="1646" y="15002"/>
                  </a:cubicBezTo>
                  <a:close/>
                  <a:moveTo>
                    <a:pt x="1800" y="0"/>
                  </a:moveTo>
                  <a:cubicBezTo>
                    <a:pt x="806" y="0"/>
                    <a:pt x="0" y="806"/>
                    <a:pt x="0" y="1797"/>
                  </a:cubicBezTo>
                  <a:lnTo>
                    <a:pt x="0" y="16111"/>
                  </a:lnTo>
                  <a:cubicBezTo>
                    <a:pt x="0" y="16155"/>
                    <a:pt x="8" y="16194"/>
                    <a:pt x="25" y="16235"/>
                  </a:cubicBezTo>
                  <a:cubicBezTo>
                    <a:pt x="154" y="17017"/>
                    <a:pt x="837" y="17611"/>
                    <a:pt x="1651" y="17611"/>
                  </a:cubicBezTo>
                  <a:lnTo>
                    <a:pt x="14752" y="17611"/>
                  </a:lnTo>
                  <a:cubicBezTo>
                    <a:pt x="14942" y="17611"/>
                    <a:pt x="15096" y="17457"/>
                    <a:pt x="15096" y="17267"/>
                  </a:cubicBezTo>
                  <a:lnTo>
                    <a:pt x="15096" y="14661"/>
                  </a:lnTo>
                  <a:lnTo>
                    <a:pt x="15096" y="344"/>
                  </a:lnTo>
                  <a:cubicBezTo>
                    <a:pt x="15091" y="151"/>
                    <a:pt x="14937" y="0"/>
                    <a:pt x="14747" y="0"/>
                  </a:cubicBezTo>
                  <a:lnTo>
                    <a:pt x="9983" y="0"/>
                  </a:lnTo>
                  <a:cubicBezTo>
                    <a:pt x="9794" y="0"/>
                    <a:pt x="9640" y="154"/>
                    <a:pt x="9640" y="344"/>
                  </a:cubicBezTo>
                  <a:cubicBezTo>
                    <a:pt x="9640" y="534"/>
                    <a:pt x="9794" y="688"/>
                    <a:pt x="9983" y="688"/>
                  </a:cubicBezTo>
                  <a:lnTo>
                    <a:pt x="14403" y="688"/>
                  </a:lnTo>
                  <a:lnTo>
                    <a:pt x="14403" y="14315"/>
                  </a:lnTo>
                  <a:lnTo>
                    <a:pt x="2471" y="14315"/>
                  </a:lnTo>
                  <a:lnTo>
                    <a:pt x="2471" y="688"/>
                  </a:lnTo>
                  <a:lnTo>
                    <a:pt x="6891" y="688"/>
                  </a:lnTo>
                  <a:cubicBezTo>
                    <a:pt x="7080" y="688"/>
                    <a:pt x="7235" y="534"/>
                    <a:pt x="7235" y="344"/>
                  </a:cubicBezTo>
                  <a:cubicBezTo>
                    <a:pt x="7235" y="154"/>
                    <a:pt x="7080" y="0"/>
                    <a:pt x="6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0"/>
            <p:cNvSpPr/>
            <p:nvPr/>
          </p:nvSpPr>
          <p:spPr>
            <a:xfrm>
              <a:off x="2425600" y="1453975"/>
              <a:ext cx="260825" cy="227725"/>
            </a:xfrm>
            <a:custGeom>
              <a:avLst/>
              <a:gdLst/>
              <a:ahLst/>
              <a:cxnLst/>
              <a:rect l="l" t="t" r="r" b="b"/>
              <a:pathLst>
                <a:path w="10433" h="9109" extrusionOk="0">
                  <a:moveTo>
                    <a:pt x="5215" y="689"/>
                  </a:moveTo>
                  <a:cubicBezTo>
                    <a:pt x="5570" y="689"/>
                    <a:pt x="5856" y="975"/>
                    <a:pt x="5856" y="1330"/>
                  </a:cubicBezTo>
                  <a:cubicBezTo>
                    <a:pt x="5856" y="1685"/>
                    <a:pt x="5565" y="1968"/>
                    <a:pt x="5215" y="1968"/>
                  </a:cubicBezTo>
                  <a:cubicBezTo>
                    <a:pt x="4866" y="1968"/>
                    <a:pt x="4577" y="1685"/>
                    <a:pt x="4577" y="1330"/>
                  </a:cubicBezTo>
                  <a:cubicBezTo>
                    <a:pt x="4577" y="978"/>
                    <a:pt x="4866" y="689"/>
                    <a:pt x="5215" y="689"/>
                  </a:cubicBezTo>
                  <a:close/>
                  <a:moveTo>
                    <a:pt x="1938" y="1976"/>
                  </a:moveTo>
                  <a:lnTo>
                    <a:pt x="2907" y="3528"/>
                  </a:lnTo>
                  <a:lnTo>
                    <a:pt x="967" y="3528"/>
                  </a:lnTo>
                  <a:lnTo>
                    <a:pt x="1938" y="1976"/>
                  </a:lnTo>
                  <a:close/>
                  <a:moveTo>
                    <a:pt x="8498" y="1976"/>
                  </a:moveTo>
                  <a:lnTo>
                    <a:pt x="9467" y="3528"/>
                  </a:lnTo>
                  <a:lnTo>
                    <a:pt x="7527" y="3528"/>
                  </a:lnTo>
                  <a:lnTo>
                    <a:pt x="8498" y="1976"/>
                  </a:lnTo>
                  <a:close/>
                  <a:moveTo>
                    <a:pt x="3138" y="4216"/>
                  </a:moveTo>
                  <a:cubicBezTo>
                    <a:pt x="2986" y="4734"/>
                    <a:pt x="2505" y="5116"/>
                    <a:pt x="1938" y="5116"/>
                  </a:cubicBezTo>
                  <a:cubicBezTo>
                    <a:pt x="1368" y="5116"/>
                    <a:pt x="887" y="4734"/>
                    <a:pt x="741" y="4216"/>
                  </a:cubicBezTo>
                  <a:close/>
                  <a:moveTo>
                    <a:pt x="9698" y="4216"/>
                  </a:moveTo>
                  <a:cubicBezTo>
                    <a:pt x="9546" y="4734"/>
                    <a:pt x="9065" y="5116"/>
                    <a:pt x="8498" y="5116"/>
                  </a:cubicBezTo>
                  <a:cubicBezTo>
                    <a:pt x="7928" y="5116"/>
                    <a:pt x="7447" y="4734"/>
                    <a:pt x="7301" y="4216"/>
                  </a:cubicBezTo>
                  <a:close/>
                  <a:moveTo>
                    <a:pt x="8093" y="7609"/>
                  </a:moveTo>
                  <a:cubicBezTo>
                    <a:pt x="8314" y="7609"/>
                    <a:pt x="8498" y="7790"/>
                    <a:pt x="8498" y="8017"/>
                  </a:cubicBezTo>
                  <a:lnTo>
                    <a:pt x="8498" y="8421"/>
                  </a:lnTo>
                  <a:lnTo>
                    <a:pt x="1938" y="8421"/>
                  </a:lnTo>
                  <a:lnTo>
                    <a:pt x="1938" y="8017"/>
                  </a:lnTo>
                  <a:cubicBezTo>
                    <a:pt x="1938" y="7794"/>
                    <a:pt x="2120" y="7609"/>
                    <a:pt x="2348" y="7609"/>
                  </a:cubicBezTo>
                  <a:lnTo>
                    <a:pt x="8088" y="7609"/>
                  </a:lnTo>
                  <a:cubicBezTo>
                    <a:pt x="8090" y="7609"/>
                    <a:pt x="8091" y="7609"/>
                    <a:pt x="8093" y="7609"/>
                  </a:cubicBezTo>
                  <a:close/>
                  <a:moveTo>
                    <a:pt x="5215" y="1"/>
                  </a:moveTo>
                  <a:cubicBezTo>
                    <a:pt x="4602" y="1"/>
                    <a:pt x="4084" y="416"/>
                    <a:pt x="3933" y="986"/>
                  </a:cubicBezTo>
                  <a:lnTo>
                    <a:pt x="1938" y="986"/>
                  </a:lnTo>
                  <a:cubicBezTo>
                    <a:pt x="1820" y="986"/>
                    <a:pt x="1707" y="1046"/>
                    <a:pt x="1644" y="1148"/>
                  </a:cubicBezTo>
                  <a:lnTo>
                    <a:pt x="56" y="3694"/>
                  </a:lnTo>
                  <a:cubicBezTo>
                    <a:pt x="17" y="3751"/>
                    <a:pt x="1" y="3820"/>
                    <a:pt x="4" y="3889"/>
                  </a:cubicBezTo>
                  <a:cubicBezTo>
                    <a:pt x="12" y="4948"/>
                    <a:pt x="879" y="5807"/>
                    <a:pt x="1938" y="5807"/>
                  </a:cubicBezTo>
                  <a:cubicBezTo>
                    <a:pt x="3000" y="5807"/>
                    <a:pt x="3864" y="4948"/>
                    <a:pt x="3872" y="3889"/>
                  </a:cubicBezTo>
                  <a:cubicBezTo>
                    <a:pt x="3878" y="3820"/>
                    <a:pt x="3856" y="3751"/>
                    <a:pt x="3823" y="3691"/>
                  </a:cubicBezTo>
                  <a:lnTo>
                    <a:pt x="2560" y="1674"/>
                  </a:lnTo>
                  <a:lnTo>
                    <a:pt x="3936" y="1674"/>
                  </a:lnTo>
                  <a:cubicBezTo>
                    <a:pt x="4060" y="2131"/>
                    <a:pt x="4417" y="2488"/>
                    <a:pt x="4874" y="2612"/>
                  </a:cubicBezTo>
                  <a:lnTo>
                    <a:pt x="4874" y="6921"/>
                  </a:lnTo>
                  <a:lnTo>
                    <a:pt x="2348" y="6921"/>
                  </a:lnTo>
                  <a:cubicBezTo>
                    <a:pt x="1743" y="6921"/>
                    <a:pt x="1250" y="7414"/>
                    <a:pt x="1250" y="8017"/>
                  </a:cubicBezTo>
                  <a:lnTo>
                    <a:pt x="1250" y="8765"/>
                  </a:lnTo>
                  <a:cubicBezTo>
                    <a:pt x="1250" y="8955"/>
                    <a:pt x="1404" y="9109"/>
                    <a:pt x="1594" y="9109"/>
                  </a:cubicBezTo>
                  <a:lnTo>
                    <a:pt x="8842" y="9109"/>
                  </a:lnTo>
                  <a:cubicBezTo>
                    <a:pt x="9029" y="9109"/>
                    <a:pt x="9186" y="8955"/>
                    <a:pt x="9186" y="8765"/>
                  </a:cubicBezTo>
                  <a:lnTo>
                    <a:pt x="9186" y="8017"/>
                  </a:lnTo>
                  <a:cubicBezTo>
                    <a:pt x="9186" y="7414"/>
                    <a:pt x="8693" y="6921"/>
                    <a:pt x="8088" y="6921"/>
                  </a:cubicBezTo>
                  <a:lnTo>
                    <a:pt x="5562" y="6921"/>
                  </a:lnTo>
                  <a:lnTo>
                    <a:pt x="5562" y="2612"/>
                  </a:lnTo>
                  <a:cubicBezTo>
                    <a:pt x="6019" y="2488"/>
                    <a:pt x="6376" y="2131"/>
                    <a:pt x="6500" y="1674"/>
                  </a:cubicBezTo>
                  <a:lnTo>
                    <a:pt x="7873" y="1674"/>
                  </a:lnTo>
                  <a:lnTo>
                    <a:pt x="6610" y="3691"/>
                  </a:lnTo>
                  <a:cubicBezTo>
                    <a:pt x="6575" y="3751"/>
                    <a:pt x="6555" y="3820"/>
                    <a:pt x="6561" y="3889"/>
                  </a:cubicBezTo>
                  <a:cubicBezTo>
                    <a:pt x="6566" y="4948"/>
                    <a:pt x="7433" y="5807"/>
                    <a:pt x="8493" y="5807"/>
                  </a:cubicBezTo>
                  <a:cubicBezTo>
                    <a:pt x="9557" y="5807"/>
                    <a:pt x="10419" y="4948"/>
                    <a:pt x="10430" y="3889"/>
                  </a:cubicBezTo>
                  <a:cubicBezTo>
                    <a:pt x="10433" y="3820"/>
                    <a:pt x="10413" y="3751"/>
                    <a:pt x="10378" y="3691"/>
                  </a:cubicBezTo>
                  <a:lnTo>
                    <a:pt x="8784" y="1145"/>
                  </a:lnTo>
                  <a:cubicBezTo>
                    <a:pt x="8724" y="1046"/>
                    <a:pt x="8611" y="986"/>
                    <a:pt x="8493" y="986"/>
                  </a:cubicBezTo>
                  <a:lnTo>
                    <a:pt x="6498" y="986"/>
                  </a:lnTo>
                  <a:cubicBezTo>
                    <a:pt x="6346" y="422"/>
                    <a:pt x="5826" y="1"/>
                    <a:pt x="5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3" name="Google Shape;6683;p40"/>
            <p:cNvSpPr/>
            <p:nvPr/>
          </p:nvSpPr>
          <p:spPr>
            <a:xfrm>
              <a:off x="2425600" y="1702525"/>
              <a:ext cx="260750" cy="54800"/>
            </a:xfrm>
            <a:custGeom>
              <a:avLst/>
              <a:gdLst/>
              <a:ahLst/>
              <a:cxnLst/>
              <a:rect l="l" t="t" r="r" b="b"/>
              <a:pathLst>
                <a:path w="10430" h="2192" extrusionOk="0">
                  <a:moveTo>
                    <a:pt x="9742" y="689"/>
                  </a:moveTo>
                  <a:lnTo>
                    <a:pt x="9742" y="1503"/>
                  </a:lnTo>
                  <a:lnTo>
                    <a:pt x="689" y="1503"/>
                  </a:lnTo>
                  <a:lnTo>
                    <a:pt x="689" y="689"/>
                  </a:lnTo>
                  <a:close/>
                  <a:moveTo>
                    <a:pt x="345" y="1"/>
                  </a:moveTo>
                  <a:cubicBezTo>
                    <a:pt x="155" y="1"/>
                    <a:pt x="1" y="155"/>
                    <a:pt x="1" y="345"/>
                  </a:cubicBezTo>
                  <a:lnTo>
                    <a:pt x="1" y="1847"/>
                  </a:lnTo>
                  <a:cubicBezTo>
                    <a:pt x="1" y="2037"/>
                    <a:pt x="155" y="2191"/>
                    <a:pt x="345" y="2191"/>
                  </a:cubicBezTo>
                  <a:lnTo>
                    <a:pt x="10086" y="2191"/>
                  </a:lnTo>
                  <a:cubicBezTo>
                    <a:pt x="10276" y="2191"/>
                    <a:pt x="10430" y="2037"/>
                    <a:pt x="10430" y="1847"/>
                  </a:cubicBezTo>
                  <a:lnTo>
                    <a:pt x="10430" y="345"/>
                  </a:lnTo>
                  <a:cubicBezTo>
                    <a:pt x="10430" y="155"/>
                    <a:pt x="10278" y="1"/>
                    <a:pt x="10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0"/>
            <p:cNvSpPr/>
            <p:nvPr/>
          </p:nvSpPr>
          <p:spPr>
            <a:xfrm>
              <a:off x="2547375" y="141815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4"/>
                    <a:pt x="154" y="688"/>
                    <a:pt x="344" y="688"/>
                  </a:cubicBezTo>
                  <a:cubicBezTo>
                    <a:pt x="537" y="688"/>
                    <a:pt x="688" y="534"/>
                    <a:pt x="688" y="344"/>
                  </a:cubicBezTo>
                  <a:cubicBezTo>
                    <a:pt x="688" y="154"/>
                    <a:pt x="534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159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9" name="Google Shape;6689;p41"/>
          <p:cNvSpPr txBox="1">
            <a:spLocks noGrp="1"/>
          </p:cNvSpPr>
          <p:nvPr>
            <p:ph type="title"/>
          </p:nvPr>
        </p:nvSpPr>
        <p:spPr>
          <a:xfrm flipH="1">
            <a:off x="1461600" y="196168"/>
            <a:ext cx="5952073" cy="9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</a:rPr>
              <a:t>O</a:t>
            </a:r>
            <a:r>
              <a:rPr lang="en" sz="2800" dirty="0">
                <a:solidFill>
                  <a:schemeClr val="lt1"/>
                </a:solidFill>
              </a:rPr>
              <a:t>utros destaques da PNAB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6690" name="Google Shape;6690;p41"/>
          <p:cNvSpPr txBox="1">
            <a:spLocks noGrp="1"/>
          </p:cNvSpPr>
          <p:nvPr>
            <p:ph type="subTitle" idx="1"/>
          </p:nvPr>
        </p:nvSpPr>
        <p:spPr>
          <a:xfrm>
            <a:off x="1461601" y="1190165"/>
            <a:ext cx="7171342" cy="3430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0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§ 1º As reparações devem reconhecer a diversidade de situações, experiências, vocações e preferências, culturas e especificidades de grupos, comunidades, famílias e indivíduos, bem como contemplar a discussão, a negociação e a aprovação pelo Comitê Local da PNAB, e podem ocorrer das seguintes formas:</a:t>
            </a:r>
            <a:endParaRPr lang="pt-BR" sz="1050" dirty="0">
              <a:solidFill>
                <a:schemeClr val="bg1"/>
              </a:solidFill>
              <a:latin typeface="Verdana Pro"/>
            </a:endParaRPr>
          </a:p>
          <a:p>
            <a:pPr lvl="1" algn="l">
              <a:spcAft>
                <a:spcPts val="10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I - </a:t>
            </a:r>
            <a:r>
              <a:rPr lang="pt-BR" sz="1050" b="1" dirty="0">
                <a:solidFill>
                  <a:schemeClr val="bg1"/>
                </a:solidFill>
                <a:latin typeface="Verdana Pro"/>
                <a:cs typeface="Arial"/>
              </a:rPr>
              <a:t>reposição</a:t>
            </a: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: quando o bem ou a infraestrutura destruídos ou a situação social prejudicada são repostos ou reconstituídos;</a:t>
            </a:r>
            <a:endParaRPr lang="pt-BR" sz="1050" dirty="0">
              <a:solidFill>
                <a:schemeClr val="bg1"/>
              </a:solidFill>
              <a:latin typeface="Verdana Pro"/>
            </a:endParaRPr>
          </a:p>
          <a:p>
            <a:pPr lvl="1" algn="l">
              <a:spcAft>
                <a:spcPts val="10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II - </a:t>
            </a:r>
            <a:r>
              <a:rPr lang="pt-BR" sz="1050" b="1" dirty="0">
                <a:solidFill>
                  <a:schemeClr val="bg1"/>
                </a:solidFill>
                <a:latin typeface="Verdana Pro"/>
                <a:cs typeface="Arial"/>
              </a:rPr>
              <a:t>indenização</a:t>
            </a: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: quando a reparação assume a forma monetária;</a:t>
            </a:r>
            <a:endParaRPr lang="pt-BR" sz="1050" dirty="0">
              <a:solidFill>
                <a:schemeClr val="bg1"/>
              </a:solidFill>
              <a:latin typeface="Verdana Pro"/>
            </a:endParaRPr>
          </a:p>
          <a:p>
            <a:pPr lvl="1" algn="l">
              <a:spcAft>
                <a:spcPts val="10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III - </a:t>
            </a:r>
            <a:r>
              <a:rPr lang="pt-BR" sz="1050" b="1" dirty="0">
                <a:solidFill>
                  <a:schemeClr val="bg1"/>
                </a:solidFill>
                <a:latin typeface="Verdana Pro"/>
                <a:cs typeface="Arial"/>
              </a:rPr>
              <a:t>compensação equivalente</a:t>
            </a: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: quando são oferecidos outros bens ou outras situações que, embora não reponham o bem ou a situação perdidos, são considerados como satisfatórios em termos materiais ou morais;</a:t>
            </a:r>
          </a:p>
          <a:p>
            <a:pPr lvl="1" algn="l">
              <a:spcAft>
                <a:spcPts val="10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IV - </a:t>
            </a:r>
            <a:r>
              <a:rPr lang="pt-BR" sz="1050" b="1" dirty="0">
                <a:solidFill>
                  <a:schemeClr val="bg1"/>
                </a:solidFill>
                <a:latin typeface="Verdana Pro"/>
                <a:cs typeface="Arial"/>
              </a:rPr>
              <a:t>compensação social</a:t>
            </a: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: quando a reparação assume a forma de benefício material adicional às formas de reparação dispostas nos incisos I, II e III deste parágrafo e não esteja nelas incluído, a ser concedido após negociação com o Comitê Local da PNAB.</a:t>
            </a:r>
            <a:endParaRPr lang="pt-BR" sz="1050" dirty="0">
              <a:solidFill>
                <a:schemeClr val="bg1"/>
              </a:solidFill>
              <a:latin typeface="Verdana Pro"/>
            </a:endParaRPr>
          </a:p>
          <a:p>
            <a:pPr lvl="0">
              <a:spcAft>
                <a:spcPts val="10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        § 2º Na aplicação desta Lei, deve ser considerado o </a:t>
            </a:r>
            <a:r>
              <a:rPr lang="pt-BR" sz="1050" b="1" dirty="0">
                <a:solidFill>
                  <a:schemeClr val="bg1"/>
                </a:solidFill>
                <a:latin typeface="Verdana Pro"/>
                <a:cs typeface="Arial"/>
              </a:rPr>
              <a:t>princípio da centralidade do sofrimento da vítima</a:t>
            </a: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, com vistas à reparação justa dos atingidos e à prevenção ou redução de ocorrência de fatos danosos semelhantes.</a:t>
            </a:r>
            <a:endParaRPr lang="pt-BR" sz="1050" dirty="0">
              <a:solidFill>
                <a:schemeClr val="bg1"/>
              </a:solidFill>
              <a:latin typeface="Verdana Pro"/>
            </a:endParaRPr>
          </a:p>
        </p:txBody>
      </p:sp>
      <p:grpSp>
        <p:nvGrpSpPr>
          <p:cNvPr id="6692" name="Google Shape;6692;p41"/>
          <p:cNvGrpSpPr/>
          <p:nvPr/>
        </p:nvGrpSpPr>
        <p:grpSpPr>
          <a:xfrm>
            <a:off x="715627" y="2954774"/>
            <a:ext cx="1309496" cy="1297972"/>
            <a:chOff x="4188500" y="2084825"/>
            <a:chExt cx="440300" cy="436425"/>
          </a:xfrm>
        </p:grpSpPr>
        <p:sp>
          <p:nvSpPr>
            <p:cNvPr id="6693" name="Google Shape;6693;p41"/>
            <p:cNvSpPr/>
            <p:nvPr/>
          </p:nvSpPr>
          <p:spPr>
            <a:xfrm>
              <a:off x="4188500" y="2084825"/>
              <a:ext cx="440300" cy="436425"/>
            </a:xfrm>
            <a:custGeom>
              <a:avLst/>
              <a:gdLst/>
              <a:ahLst/>
              <a:cxnLst/>
              <a:rect l="l" t="t" r="r" b="b"/>
              <a:pathLst>
                <a:path w="17612" h="17457" extrusionOk="0">
                  <a:moveTo>
                    <a:pt x="8501" y="3830"/>
                  </a:moveTo>
                  <a:cubicBezTo>
                    <a:pt x="8955" y="3830"/>
                    <a:pt x="9323" y="4196"/>
                    <a:pt x="9323" y="4650"/>
                  </a:cubicBezTo>
                  <a:cubicBezTo>
                    <a:pt x="9323" y="5104"/>
                    <a:pt x="8955" y="5473"/>
                    <a:pt x="8501" y="5473"/>
                  </a:cubicBezTo>
                  <a:cubicBezTo>
                    <a:pt x="8046" y="5473"/>
                    <a:pt x="7675" y="5104"/>
                    <a:pt x="7675" y="4650"/>
                  </a:cubicBezTo>
                  <a:cubicBezTo>
                    <a:pt x="7675" y="4196"/>
                    <a:pt x="8044" y="3830"/>
                    <a:pt x="8501" y="3830"/>
                  </a:cubicBezTo>
                  <a:close/>
                  <a:moveTo>
                    <a:pt x="4615" y="5303"/>
                  </a:moveTo>
                  <a:lnTo>
                    <a:pt x="5881" y="7325"/>
                  </a:lnTo>
                  <a:lnTo>
                    <a:pt x="3349" y="7325"/>
                  </a:lnTo>
                  <a:lnTo>
                    <a:pt x="4615" y="5303"/>
                  </a:lnTo>
                  <a:close/>
                  <a:moveTo>
                    <a:pt x="12389" y="5303"/>
                  </a:moveTo>
                  <a:lnTo>
                    <a:pt x="13654" y="7325"/>
                  </a:lnTo>
                  <a:lnTo>
                    <a:pt x="11123" y="7325"/>
                  </a:lnTo>
                  <a:lnTo>
                    <a:pt x="12389" y="5303"/>
                  </a:lnTo>
                  <a:close/>
                  <a:moveTo>
                    <a:pt x="6118" y="8008"/>
                  </a:moveTo>
                  <a:cubicBezTo>
                    <a:pt x="5958" y="8695"/>
                    <a:pt x="5347" y="9205"/>
                    <a:pt x="4615" y="9205"/>
                  </a:cubicBezTo>
                  <a:cubicBezTo>
                    <a:pt x="3880" y="9205"/>
                    <a:pt x="3267" y="8693"/>
                    <a:pt x="3110" y="8008"/>
                  </a:cubicBezTo>
                  <a:close/>
                  <a:moveTo>
                    <a:pt x="13891" y="8008"/>
                  </a:moveTo>
                  <a:cubicBezTo>
                    <a:pt x="13732" y="8695"/>
                    <a:pt x="13121" y="9205"/>
                    <a:pt x="12389" y="9205"/>
                  </a:cubicBezTo>
                  <a:cubicBezTo>
                    <a:pt x="11654" y="9205"/>
                    <a:pt x="11040" y="8693"/>
                    <a:pt x="10883" y="8008"/>
                  </a:cubicBezTo>
                  <a:close/>
                  <a:moveTo>
                    <a:pt x="11494" y="12028"/>
                  </a:moveTo>
                  <a:lnTo>
                    <a:pt x="11494" y="13123"/>
                  </a:lnTo>
                  <a:lnTo>
                    <a:pt x="4973" y="13123"/>
                  </a:lnTo>
                  <a:lnTo>
                    <a:pt x="4973" y="12575"/>
                  </a:lnTo>
                  <a:cubicBezTo>
                    <a:pt x="4973" y="12273"/>
                    <a:pt x="5215" y="12028"/>
                    <a:pt x="5518" y="12028"/>
                  </a:cubicBezTo>
                  <a:close/>
                  <a:moveTo>
                    <a:pt x="14552" y="10847"/>
                  </a:moveTo>
                  <a:cubicBezTo>
                    <a:pt x="14987" y="11337"/>
                    <a:pt x="15726" y="11584"/>
                    <a:pt x="16465" y="11584"/>
                  </a:cubicBezTo>
                  <a:cubicBezTo>
                    <a:pt x="16619" y="11584"/>
                    <a:pt x="16773" y="11573"/>
                    <a:pt x="16924" y="11552"/>
                  </a:cubicBezTo>
                  <a:lnTo>
                    <a:pt x="16924" y="14001"/>
                  </a:lnTo>
                  <a:cubicBezTo>
                    <a:pt x="16924" y="15077"/>
                    <a:pt x="16233" y="15872"/>
                    <a:pt x="14552" y="16728"/>
                  </a:cubicBezTo>
                  <a:cubicBezTo>
                    <a:pt x="13699" y="16296"/>
                    <a:pt x="13099" y="15875"/>
                    <a:pt x="12719" y="15429"/>
                  </a:cubicBezTo>
                  <a:cubicBezTo>
                    <a:pt x="12700" y="15401"/>
                    <a:pt x="12680" y="15377"/>
                    <a:pt x="12656" y="15355"/>
                  </a:cubicBezTo>
                  <a:cubicBezTo>
                    <a:pt x="12325" y="14942"/>
                    <a:pt x="12177" y="14502"/>
                    <a:pt x="12177" y="14004"/>
                  </a:cubicBezTo>
                  <a:lnTo>
                    <a:pt x="12177" y="11552"/>
                  </a:lnTo>
                  <a:cubicBezTo>
                    <a:pt x="12328" y="11573"/>
                    <a:pt x="12481" y="11584"/>
                    <a:pt x="12635" y="11584"/>
                  </a:cubicBezTo>
                  <a:cubicBezTo>
                    <a:pt x="13374" y="11584"/>
                    <a:pt x="14112" y="11337"/>
                    <a:pt x="14552" y="10847"/>
                  </a:cubicBezTo>
                  <a:close/>
                  <a:moveTo>
                    <a:pt x="8498" y="0"/>
                  </a:moveTo>
                  <a:cubicBezTo>
                    <a:pt x="6792" y="0"/>
                    <a:pt x="5143" y="504"/>
                    <a:pt x="3737" y="1456"/>
                  </a:cubicBezTo>
                  <a:cubicBezTo>
                    <a:pt x="3578" y="1563"/>
                    <a:pt x="3536" y="1775"/>
                    <a:pt x="3644" y="1934"/>
                  </a:cubicBezTo>
                  <a:cubicBezTo>
                    <a:pt x="3711" y="2033"/>
                    <a:pt x="3819" y="2086"/>
                    <a:pt x="3930" y="2086"/>
                  </a:cubicBezTo>
                  <a:cubicBezTo>
                    <a:pt x="3996" y="2086"/>
                    <a:pt x="4063" y="2067"/>
                    <a:pt x="4123" y="2028"/>
                  </a:cubicBezTo>
                  <a:cubicBezTo>
                    <a:pt x="5416" y="1153"/>
                    <a:pt x="6929" y="688"/>
                    <a:pt x="8498" y="688"/>
                  </a:cubicBezTo>
                  <a:cubicBezTo>
                    <a:pt x="12804" y="688"/>
                    <a:pt x="16304" y="4183"/>
                    <a:pt x="16304" y="8481"/>
                  </a:cubicBezTo>
                  <a:cubicBezTo>
                    <a:pt x="16304" y="9287"/>
                    <a:pt x="16181" y="10080"/>
                    <a:pt x="15941" y="10842"/>
                  </a:cubicBezTo>
                  <a:cubicBezTo>
                    <a:pt x="15432" y="10737"/>
                    <a:pt x="15003" y="10476"/>
                    <a:pt x="14879" y="10063"/>
                  </a:cubicBezTo>
                  <a:cubicBezTo>
                    <a:pt x="14832" y="9917"/>
                    <a:pt x="14700" y="9818"/>
                    <a:pt x="14549" y="9818"/>
                  </a:cubicBezTo>
                  <a:cubicBezTo>
                    <a:pt x="14397" y="9818"/>
                    <a:pt x="14263" y="9917"/>
                    <a:pt x="14219" y="10063"/>
                  </a:cubicBezTo>
                  <a:cubicBezTo>
                    <a:pt x="14054" y="10611"/>
                    <a:pt x="13345" y="10895"/>
                    <a:pt x="12630" y="10895"/>
                  </a:cubicBezTo>
                  <a:cubicBezTo>
                    <a:pt x="12389" y="10895"/>
                    <a:pt x="12148" y="10863"/>
                    <a:pt x="11926" y="10798"/>
                  </a:cubicBezTo>
                  <a:cubicBezTo>
                    <a:pt x="11895" y="10788"/>
                    <a:pt x="11862" y="10784"/>
                    <a:pt x="11830" y="10784"/>
                  </a:cubicBezTo>
                  <a:cubicBezTo>
                    <a:pt x="11756" y="10784"/>
                    <a:pt x="11683" y="10807"/>
                    <a:pt x="11624" y="10853"/>
                  </a:cubicBezTo>
                  <a:cubicBezTo>
                    <a:pt x="11538" y="10919"/>
                    <a:pt x="11486" y="11021"/>
                    <a:pt x="11486" y="11128"/>
                  </a:cubicBezTo>
                  <a:lnTo>
                    <a:pt x="11486" y="11345"/>
                  </a:lnTo>
                  <a:lnTo>
                    <a:pt x="8839" y="11345"/>
                  </a:lnTo>
                  <a:lnTo>
                    <a:pt x="8839" y="6123"/>
                  </a:lnTo>
                  <a:cubicBezTo>
                    <a:pt x="9395" y="5993"/>
                    <a:pt x="9835" y="5556"/>
                    <a:pt x="9967" y="5000"/>
                  </a:cubicBezTo>
                  <a:lnTo>
                    <a:pt x="11761" y="5000"/>
                  </a:lnTo>
                  <a:lnTo>
                    <a:pt x="10204" y="7485"/>
                  </a:lnTo>
                  <a:cubicBezTo>
                    <a:pt x="10201" y="7487"/>
                    <a:pt x="10201" y="7493"/>
                    <a:pt x="10201" y="7493"/>
                  </a:cubicBezTo>
                  <a:cubicBezTo>
                    <a:pt x="10168" y="7545"/>
                    <a:pt x="10152" y="7603"/>
                    <a:pt x="10152" y="7669"/>
                  </a:cubicBezTo>
                  <a:cubicBezTo>
                    <a:pt x="10152" y="8896"/>
                    <a:pt x="11153" y="9895"/>
                    <a:pt x="12383" y="9895"/>
                  </a:cubicBezTo>
                  <a:cubicBezTo>
                    <a:pt x="13616" y="9895"/>
                    <a:pt x="14612" y="8899"/>
                    <a:pt x="14612" y="7669"/>
                  </a:cubicBezTo>
                  <a:cubicBezTo>
                    <a:pt x="14612" y="7603"/>
                    <a:pt x="14596" y="7545"/>
                    <a:pt x="14565" y="7493"/>
                  </a:cubicBezTo>
                  <a:cubicBezTo>
                    <a:pt x="14565" y="7490"/>
                    <a:pt x="14563" y="7490"/>
                    <a:pt x="14563" y="7485"/>
                  </a:cubicBezTo>
                  <a:lnTo>
                    <a:pt x="12678" y="4472"/>
                  </a:lnTo>
                  <a:cubicBezTo>
                    <a:pt x="12614" y="4373"/>
                    <a:pt x="12502" y="4312"/>
                    <a:pt x="12383" y="4312"/>
                  </a:cubicBezTo>
                  <a:lnTo>
                    <a:pt x="9970" y="4312"/>
                  </a:lnTo>
                  <a:cubicBezTo>
                    <a:pt x="9816" y="3643"/>
                    <a:pt x="9213" y="3145"/>
                    <a:pt x="8498" y="3145"/>
                  </a:cubicBezTo>
                  <a:cubicBezTo>
                    <a:pt x="7782" y="3145"/>
                    <a:pt x="7182" y="3643"/>
                    <a:pt x="7026" y="4312"/>
                  </a:cubicBezTo>
                  <a:lnTo>
                    <a:pt x="4615" y="4312"/>
                  </a:lnTo>
                  <a:cubicBezTo>
                    <a:pt x="4497" y="4312"/>
                    <a:pt x="4387" y="4373"/>
                    <a:pt x="4321" y="4472"/>
                  </a:cubicBezTo>
                  <a:lnTo>
                    <a:pt x="2433" y="7485"/>
                  </a:lnTo>
                  <a:cubicBezTo>
                    <a:pt x="2433" y="7487"/>
                    <a:pt x="2430" y="7487"/>
                    <a:pt x="2430" y="7493"/>
                  </a:cubicBezTo>
                  <a:cubicBezTo>
                    <a:pt x="2400" y="7545"/>
                    <a:pt x="2381" y="7606"/>
                    <a:pt x="2381" y="7669"/>
                  </a:cubicBezTo>
                  <a:cubicBezTo>
                    <a:pt x="2381" y="8896"/>
                    <a:pt x="3382" y="9895"/>
                    <a:pt x="4615" y="9895"/>
                  </a:cubicBezTo>
                  <a:cubicBezTo>
                    <a:pt x="5845" y="9895"/>
                    <a:pt x="6844" y="8899"/>
                    <a:pt x="6844" y="7669"/>
                  </a:cubicBezTo>
                  <a:cubicBezTo>
                    <a:pt x="6844" y="7603"/>
                    <a:pt x="6825" y="7545"/>
                    <a:pt x="6794" y="7493"/>
                  </a:cubicBezTo>
                  <a:cubicBezTo>
                    <a:pt x="6794" y="7490"/>
                    <a:pt x="6792" y="7485"/>
                    <a:pt x="6792" y="7485"/>
                  </a:cubicBezTo>
                  <a:lnTo>
                    <a:pt x="5234" y="5000"/>
                  </a:lnTo>
                  <a:lnTo>
                    <a:pt x="7028" y="5000"/>
                  </a:lnTo>
                  <a:cubicBezTo>
                    <a:pt x="7160" y="5556"/>
                    <a:pt x="7601" y="5993"/>
                    <a:pt x="8157" y="6123"/>
                  </a:cubicBezTo>
                  <a:lnTo>
                    <a:pt x="8157" y="11345"/>
                  </a:lnTo>
                  <a:lnTo>
                    <a:pt x="5518" y="11345"/>
                  </a:lnTo>
                  <a:cubicBezTo>
                    <a:pt x="4838" y="11345"/>
                    <a:pt x="4285" y="11898"/>
                    <a:pt x="4285" y="12581"/>
                  </a:cubicBezTo>
                  <a:lnTo>
                    <a:pt x="4285" y="13470"/>
                  </a:lnTo>
                  <a:cubicBezTo>
                    <a:pt x="4285" y="13660"/>
                    <a:pt x="4439" y="13814"/>
                    <a:pt x="4629" y="13814"/>
                  </a:cubicBezTo>
                  <a:lnTo>
                    <a:pt x="11494" y="13814"/>
                  </a:lnTo>
                  <a:lnTo>
                    <a:pt x="11494" y="14004"/>
                  </a:lnTo>
                  <a:cubicBezTo>
                    <a:pt x="11494" y="14579"/>
                    <a:pt x="11651" y="15066"/>
                    <a:pt x="11913" y="15489"/>
                  </a:cubicBezTo>
                  <a:cubicBezTo>
                    <a:pt x="10856" y="16001"/>
                    <a:pt x="9684" y="16271"/>
                    <a:pt x="8501" y="16271"/>
                  </a:cubicBezTo>
                  <a:cubicBezTo>
                    <a:pt x="4194" y="16271"/>
                    <a:pt x="688" y="12776"/>
                    <a:pt x="688" y="8481"/>
                  </a:cubicBezTo>
                  <a:cubicBezTo>
                    <a:pt x="688" y="6915"/>
                    <a:pt x="1153" y="5404"/>
                    <a:pt x="2031" y="4111"/>
                  </a:cubicBezTo>
                  <a:cubicBezTo>
                    <a:pt x="2139" y="3954"/>
                    <a:pt x="2097" y="3740"/>
                    <a:pt x="1938" y="3632"/>
                  </a:cubicBezTo>
                  <a:cubicBezTo>
                    <a:pt x="1879" y="3593"/>
                    <a:pt x="1813" y="3575"/>
                    <a:pt x="1747" y="3575"/>
                  </a:cubicBezTo>
                  <a:cubicBezTo>
                    <a:pt x="1636" y="3575"/>
                    <a:pt x="1526" y="3627"/>
                    <a:pt x="1459" y="3726"/>
                  </a:cubicBezTo>
                  <a:cubicBezTo>
                    <a:pt x="504" y="5132"/>
                    <a:pt x="0" y="6778"/>
                    <a:pt x="0" y="8481"/>
                  </a:cubicBezTo>
                  <a:cubicBezTo>
                    <a:pt x="0" y="10743"/>
                    <a:pt x="886" y="12875"/>
                    <a:pt x="2491" y="14474"/>
                  </a:cubicBezTo>
                  <a:cubicBezTo>
                    <a:pt x="4098" y="16078"/>
                    <a:pt x="6230" y="16959"/>
                    <a:pt x="8501" y="16959"/>
                  </a:cubicBezTo>
                  <a:cubicBezTo>
                    <a:pt x="9838" y="16959"/>
                    <a:pt x="11164" y="16642"/>
                    <a:pt x="12347" y="16040"/>
                  </a:cubicBezTo>
                  <a:cubicBezTo>
                    <a:pt x="12901" y="16618"/>
                    <a:pt x="13654" y="17055"/>
                    <a:pt x="14400" y="17424"/>
                  </a:cubicBezTo>
                  <a:cubicBezTo>
                    <a:pt x="14447" y="17446"/>
                    <a:pt x="14499" y="17457"/>
                    <a:pt x="14552" y="17457"/>
                  </a:cubicBezTo>
                  <a:cubicBezTo>
                    <a:pt x="14604" y="17457"/>
                    <a:pt x="14653" y="17446"/>
                    <a:pt x="14703" y="17424"/>
                  </a:cubicBezTo>
                  <a:cubicBezTo>
                    <a:pt x="16139" y="16714"/>
                    <a:pt x="17611" y="15754"/>
                    <a:pt x="17611" y="14004"/>
                  </a:cubicBezTo>
                  <a:lnTo>
                    <a:pt x="17611" y="11128"/>
                  </a:lnTo>
                  <a:cubicBezTo>
                    <a:pt x="17611" y="11015"/>
                    <a:pt x="17562" y="10916"/>
                    <a:pt x="17474" y="10850"/>
                  </a:cubicBezTo>
                  <a:cubicBezTo>
                    <a:pt x="17415" y="10804"/>
                    <a:pt x="17343" y="10781"/>
                    <a:pt x="17269" y="10781"/>
                  </a:cubicBezTo>
                  <a:cubicBezTo>
                    <a:pt x="17236" y="10781"/>
                    <a:pt x="17203" y="10786"/>
                    <a:pt x="17171" y="10795"/>
                  </a:cubicBezTo>
                  <a:cubicBezTo>
                    <a:pt x="17006" y="10842"/>
                    <a:pt x="16827" y="10875"/>
                    <a:pt x="16648" y="10889"/>
                  </a:cubicBezTo>
                  <a:cubicBezTo>
                    <a:pt x="16880" y="10107"/>
                    <a:pt x="16998" y="9301"/>
                    <a:pt x="16998" y="8481"/>
                  </a:cubicBezTo>
                  <a:cubicBezTo>
                    <a:pt x="16998" y="6213"/>
                    <a:pt x="16112" y="4084"/>
                    <a:pt x="14508" y="2485"/>
                  </a:cubicBezTo>
                  <a:cubicBezTo>
                    <a:pt x="12901" y="881"/>
                    <a:pt x="10768" y="0"/>
                    <a:pt x="8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1"/>
            <p:cNvSpPr/>
            <p:nvPr/>
          </p:nvSpPr>
          <p:spPr>
            <a:xfrm>
              <a:off x="4517950" y="2397925"/>
              <a:ext cx="68750" cy="55650"/>
            </a:xfrm>
            <a:custGeom>
              <a:avLst/>
              <a:gdLst/>
              <a:ahLst/>
              <a:cxnLst/>
              <a:rect l="l" t="t" r="r" b="b"/>
              <a:pathLst>
                <a:path w="2750" h="2226" extrusionOk="0">
                  <a:moveTo>
                    <a:pt x="2363" y="0"/>
                  </a:moveTo>
                  <a:cubicBezTo>
                    <a:pt x="2265" y="0"/>
                    <a:pt x="2169" y="41"/>
                    <a:pt x="2100" y="120"/>
                  </a:cubicBezTo>
                  <a:lnTo>
                    <a:pt x="1032" y="1394"/>
                  </a:lnTo>
                  <a:lnTo>
                    <a:pt x="609" y="1036"/>
                  </a:lnTo>
                  <a:cubicBezTo>
                    <a:pt x="545" y="982"/>
                    <a:pt x="467" y="955"/>
                    <a:pt x="389" y="955"/>
                  </a:cubicBezTo>
                  <a:cubicBezTo>
                    <a:pt x="291" y="955"/>
                    <a:pt x="193" y="997"/>
                    <a:pt x="124" y="1078"/>
                  </a:cubicBezTo>
                  <a:cubicBezTo>
                    <a:pt x="0" y="1221"/>
                    <a:pt x="22" y="1438"/>
                    <a:pt x="166" y="1562"/>
                  </a:cubicBezTo>
                  <a:lnTo>
                    <a:pt x="851" y="2143"/>
                  </a:lnTo>
                  <a:cubicBezTo>
                    <a:pt x="911" y="2195"/>
                    <a:pt x="991" y="2225"/>
                    <a:pt x="1074" y="2225"/>
                  </a:cubicBezTo>
                  <a:lnTo>
                    <a:pt x="1104" y="2225"/>
                  </a:lnTo>
                  <a:cubicBezTo>
                    <a:pt x="1195" y="2220"/>
                    <a:pt x="1280" y="2176"/>
                    <a:pt x="1338" y="2107"/>
                  </a:cubicBezTo>
                  <a:lnTo>
                    <a:pt x="2628" y="569"/>
                  </a:lnTo>
                  <a:cubicBezTo>
                    <a:pt x="2749" y="417"/>
                    <a:pt x="2727" y="200"/>
                    <a:pt x="2584" y="79"/>
                  </a:cubicBezTo>
                  <a:cubicBezTo>
                    <a:pt x="2519" y="26"/>
                    <a:pt x="2441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1"/>
            <p:cNvSpPr/>
            <p:nvPr/>
          </p:nvSpPr>
          <p:spPr>
            <a:xfrm>
              <a:off x="4247525" y="2144400"/>
              <a:ext cx="18875" cy="17150"/>
            </a:xfrm>
            <a:custGeom>
              <a:avLst/>
              <a:gdLst/>
              <a:ahLst/>
              <a:cxnLst/>
              <a:rect l="l" t="t" r="r" b="b"/>
              <a:pathLst>
                <a:path w="755" h="686" extrusionOk="0">
                  <a:moveTo>
                    <a:pt x="376" y="1"/>
                  </a:moveTo>
                  <a:cubicBezTo>
                    <a:pt x="289" y="1"/>
                    <a:pt x="201" y="34"/>
                    <a:pt x="135" y="102"/>
                  </a:cubicBezTo>
                  <a:cubicBezTo>
                    <a:pt x="0" y="237"/>
                    <a:pt x="0" y="451"/>
                    <a:pt x="135" y="586"/>
                  </a:cubicBezTo>
                  <a:cubicBezTo>
                    <a:pt x="196" y="652"/>
                    <a:pt x="287" y="685"/>
                    <a:pt x="375" y="685"/>
                  </a:cubicBezTo>
                  <a:cubicBezTo>
                    <a:pt x="465" y="685"/>
                    <a:pt x="551" y="652"/>
                    <a:pt x="620" y="586"/>
                  </a:cubicBezTo>
                  <a:cubicBezTo>
                    <a:pt x="754" y="451"/>
                    <a:pt x="754" y="237"/>
                    <a:pt x="620" y="102"/>
                  </a:cubicBezTo>
                  <a:cubicBezTo>
                    <a:pt x="552" y="34"/>
                    <a:pt x="464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9" name="Google Shape;6689;p41"/>
          <p:cNvSpPr txBox="1">
            <a:spLocks noGrp="1"/>
          </p:cNvSpPr>
          <p:nvPr>
            <p:ph type="title"/>
          </p:nvPr>
        </p:nvSpPr>
        <p:spPr>
          <a:xfrm flipH="1">
            <a:off x="1461600" y="196168"/>
            <a:ext cx="5952073" cy="9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</a:rPr>
              <a:t>O</a:t>
            </a:r>
            <a:r>
              <a:rPr lang="en" sz="2800" dirty="0">
                <a:solidFill>
                  <a:schemeClr val="lt1"/>
                </a:solidFill>
              </a:rPr>
              <a:t>utros destaques da PNAB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6690" name="Google Shape;6690;p41"/>
          <p:cNvSpPr txBox="1">
            <a:spLocks noGrp="1"/>
          </p:cNvSpPr>
          <p:nvPr>
            <p:ph type="subTitle" idx="1"/>
          </p:nvPr>
        </p:nvSpPr>
        <p:spPr>
          <a:xfrm>
            <a:off x="1519311" y="1190165"/>
            <a:ext cx="6909062" cy="3430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lang="pt-BR" sz="1050" dirty="0">
              <a:solidFill>
                <a:schemeClr val="bg1"/>
              </a:solidFill>
              <a:latin typeface="Verdana Pro"/>
              <a:cs typeface="Arial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Art. 4º Sem prejuízo do disposto no art. 3º desta Lei e consoante o pactuado no processo de participação informada e negociação do PDPAB no caso concreto, são direitos das PAB que exploram a terra em regime de economia familiar, como proprietários, meeiros ou posseiros, assim como daqueles que não se enquadrem em uma dessas categorias, mas tenham vínculo de dependência com a terra para sua reprodução física e cultural: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I - </a:t>
            </a:r>
            <a:r>
              <a:rPr lang="pt-BR" sz="1050" b="1" dirty="0">
                <a:solidFill>
                  <a:schemeClr val="bg1"/>
                </a:solidFill>
                <a:latin typeface="Verdana Pro"/>
                <a:cs typeface="Arial"/>
              </a:rPr>
              <a:t>reparação das perdas materiais</a:t>
            </a: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, composta do valor da terra, das benfeitorias, da safra e dos prejuízos pela interrupção de contratos;</a:t>
            </a:r>
          </a:p>
          <a:p>
            <a:pPr marL="457200" lvl="1" indent="0" algn="l">
              <a:spcAft>
                <a:spcPts val="12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II - compensação pelo deslocamento compulsório resultante do reassentamento;</a:t>
            </a:r>
          </a:p>
          <a:p>
            <a:pPr marL="457200" lvl="1" indent="0" algn="just">
              <a:spcAft>
                <a:spcPts val="1200"/>
              </a:spcAft>
              <a:buNone/>
            </a:pPr>
            <a:r>
              <a:rPr lang="pt-BR" sz="1050" dirty="0">
                <a:solidFill>
                  <a:schemeClr val="bg1"/>
                </a:solidFill>
                <a:latin typeface="Verdana Pro"/>
                <a:cs typeface="Arial"/>
              </a:rPr>
              <a:t>III - compensação pelas perdas imateriais, com o estabelecimento de programas de assistência técnica necessários à reconstituição dos modos de vida e das redes de relações sociais, culturais e econômicas, inclusive as de natureza psicológica, assistencial, agronômica e outras cabíveis.</a:t>
            </a:r>
            <a:endParaRPr lang="pt-BR" sz="1050" dirty="0">
              <a:solidFill>
                <a:schemeClr val="bg1"/>
              </a:solidFill>
              <a:latin typeface="Verdana Pro"/>
            </a:endParaRPr>
          </a:p>
        </p:txBody>
      </p:sp>
      <p:grpSp>
        <p:nvGrpSpPr>
          <p:cNvPr id="6692" name="Google Shape;6692;p41"/>
          <p:cNvGrpSpPr/>
          <p:nvPr/>
        </p:nvGrpSpPr>
        <p:grpSpPr>
          <a:xfrm>
            <a:off x="715627" y="2954774"/>
            <a:ext cx="1309496" cy="1297972"/>
            <a:chOff x="4188500" y="2084825"/>
            <a:chExt cx="440300" cy="436425"/>
          </a:xfrm>
        </p:grpSpPr>
        <p:sp>
          <p:nvSpPr>
            <p:cNvPr id="6693" name="Google Shape;6693;p41"/>
            <p:cNvSpPr/>
            <p:nvPr/>
          </p:nvSpPr>
          <p:spPr>
            <a:xfrm>
              <a:off x="4188500" y="2084825"/>
              <a:ext cx="440300" cy="436425"/>
            </a:xfrm>
            <a:custGeom>
              <a:avLst/>
              <a:gdLst/>
              <a:ahLst/>
              <a:cxnLst/>
              <a:rect l="l" t="t" r="r" b="b"/>
              <a:pathLst>
                <a:path w="17612" h="17457" extrusionOk="0">
                  <a:moveTo>
                    <a:pt x="8501" y="3830"/>
                  </a:moveTo>
                  <a:cubicBezTo>
                    <a:pt x="8955" y="3830"/>
                    <a:pt x="9323" y="4196"/>
                    <a:pt x="9323" y="4650"/>
                  </a:cubicBezTo>
                  <a:cubicBezTo>
                    <a:pt x="9323" y="5104"/>
                    <a:pt x="8955" y="5473"/>
                    <a:pt x="8501" y="5473"/>
                  </a:cubicBezTo>
                  <a:cubicBezTo>
                    <a:pt x="8046" y="5473"/>
                    <a:pt x="7675" y="5104"/>
                    <a:pt x="7675" y="4650"/>
                  </a:cubicBezTo>
                  <a:cubicBezTo>
                    <a:pt x="7675" y="4196"/>
                    <a:pt x="8044" y="3830"/>
                    <a:pt x="8501" y="3830"/>
                  </a:cubicBezTo>
                  <a:close/>
                  <a:moveTo>
                    <a:pt x="4615" y="5303"/>
                  </a:moveTo>
                  <a:lnTo>
                    <a:pt x="5881" y="7325"/>
                  </a:lnTo>
                  <a:lnTo>
                    <a:pt x="3349" y="7325"/>
                  </a:lnTo>
                  <a:lnTo>
                    <a:pt x="4615" y="5303"/>
                  </a:lnTo>
                  <a:close/>
                  <a:moveTo>
                    <a:pt x="12389" y="5303"/>
                  </a:moveTo>
                  <a:lnTo>
                    <a:pt x="13654" y="7325"/>
                  </a:lnTo>
                  <a:lnTo>
                    <a:pt x="11123" y="7325"/>
                  </a:lnTo>
                  <a:lnTo>
                    <a:pt x="12389" y="5303"/>
                  </a:lnTo>
                  <a:close/>
                  <a:moveTo>
                    <a:pt x="6118" y="8008"/>
                  </a:moveTo>
                  <a:cubicBezTo>
                    <a:pt x="5958" y="8695"/>
                    <a:pt x="5347" y="9205"/>
                    <a:pt x="4615" y="9205"/>
                  </a:cubicBezTo>
                  <a:cubicBezTo>
                    <a:pt x="3880" y="9205"/>
                    <a:pt x="3267" y="8693"/>
                    <a:pt x="3110" y="8008"/>
                  </a:cubicBezTo>
                  <a:close/>
                  <a:moveTo>
                    <a:pt x="13891" y="8008"/>
                  </a:moveTo>
                  <a:cubicBezTo>
                    <a:pt x="13732" y="8695"/>
                    <a:pt x="13121" y="9205"/>
                    <a:pt x="12389" y="9205"/>
                  </a:cubicBezTo>
                  <a:cubicBezTo>
                    <a:pt x="11654" y="9205"/>
                    <a:pt x="11040" y="8693"/>
                    <a:pt x="10883" y="8008"/>
                  </a:cubicBezTo>
                  <a:close/>
                  <a:moveTo>
                    <a:pt x="11494" y="12028"/>
                  </a:moveTo>
                  <a:lnTo>
                    <a:pt x="11494" y="13123"/>
                  </a:lnTo>
                  <a:lnTo>
                    <a:pt x="4973" y="13123"/>
                  </a:lnTo>
                  <a:lnTo>
                    <a:pt x="4973" y="12575"/>
                  </a:lnTo>
                  <a:cubicBezTo>
                    <a:pt x="4973" y="12273"/>
                    <a:pt x="5215" y="12028"/>
                    <a:pt x="5518" y="12028"/>
                  </a:cubicBezTo>
                  <a:close/>
                  <a:moveTo>
                    <a:pt x="14552" y="10847"/>
                  </a:moveTo>
                  <a:cubicBezTo>
                    <a:pt x="14987" y="11337"/>
                    <a:pt x="15726" y="11584"/>
                    <a:pt x="16465" y="11584"/>
                  </a:cubicBezTo>
                  <a:cubicBezTo>
                    <a:pt x="16619" y="11584"/>
                    <a:pt x="16773" y="11573"/>
                    <a:pt x="16924" y="11552"/>
                  </a:cubicBezTo>
                  <a:lnTo>
                    <a:pt x="16924" y="14001"/>
                  </a:lnTo>
                  <a:cubicBezTo>
                    <a:pt x="16924" y="15077"/>
                    <a:pt x="16233" y="15872"/>
                    <a:pt x="14552" y="16728"/>
                  </a:cubicBezTo>
                  <a:cubicBezTo>
                    <a:pt x="13699" y="16296"/>
                    <a:pt x="13099" y="15875"/>
                    <a:pt x="12719" y="15429"/>
                  </a:cubicBezTo>
                  <a:cubicBezTo>
                    <a:pt x="12700" y="15401"/>
                    <a:pt x="12680" y="15377"/>
                    <a:pt x="12656" y="15355"/>
                  </a:cubicBezTo>
                  <a:cubicBezTo>
                    <a:pt x="12325" y="14942"/>
                    <a:pt x="12177" y="14502"/>
                    <a:pt x="12177" y="14004"/>
                  </a:cubicBezTo>
                  <a:lnTo>
                    <a:pt x="12177" y="11552"/>
                  </a:lnTo>
                  <a:cubicBezTo>
                    <a:pt x="12328" y="11573"/>
                    <a:pt x="12481" y="11584"/>
                    <a:pt x="12635" y="11584"/>
                  </a:cubicBezTo>
                  <a:cubicBezTo>
                    <a:pt x="13374" y="11584"/>
                    <a:pt x="14112" y="11337"/>
                    <a:pt x="14552" y="10847"/>
                  </a:cubicBezTo>
                  <a:close/>
                  <a:moveTo>
                    <a:pt x="8498" y="0"/>
                  </a:moveTo>
                  <a:cubicBezTo>
                    <a:pt x="6792" y="0"/>
                    <a:pt x="5143" y="504"/>
                    <a:pt x="3737" y="1456"/>
                  </a:cubicBezTo>
                  <a:cubicBezTo>
                    <a:pt x="3578" y="1563"/>
                    <a:pt x="3536" y="1775"/>
                    <a:pt x="3644" y="1934"/>
                  </a:cubicBezTo>
                  <a:cubicBezTo>
                    <a:pt x="3711" y="2033"/>
                    <a:pt x="3819" y="2086"/>
                    <a:pt x="3930" y="2086"/>
                  </a:cubicBezTo>
                  <a:cubicBezTo>
                    <a:pt x="3996" y="2086"/>
                    <a:pt x="4063" y="2067"/>
                    <a:pt x="4123" y="2028"/>
                  </a:cubicBezTo>
                  <a:cubicBezTo>
                    <a:pt x="5416" y="1153"/>
                    <a:pt x="6929" y="688"/>
                    <a:pt x="8498" y="688"/>
                  </a:cubicBezTo>
                  <a:cubicBezTo>
                    <a:pt x="12804" y="688"/>
                    <a:pt x="16304" y="4183"/>
                    <a:pt x="16304" y="8481"/>
                  </a:cubicBezTo>
                  <a:cubicBezTo>
                    <a:pt x="16304" y="9287"/>
                    <a:pt x="16181" y="10080"/>
                    <a:pt x="15941" y="10842"/>
                  </a:cubicBezTo>
                  <a:cubicBezTo>
                    <a:pt x="15432" y="10737"/>
                    <a:pt x="15003" y="10476"/>
                    <a:pt x="14879" y="10063"/>
                  </a:cubicBezTo>
                  <a:cubicBezTo>
                    <a:pt x="14832" y="9917"/>
                    <a:pt x="14700" y="9818"/>
                    <a:pt x="14549" y="9818"/>
                  </a:cubicBezTo>
                  <a:cubicBezTo>
                    <a:pt x="14397" y="9818"/>
                    <a:pt x="14263" y="9917"/>
                    <a:pt x="14219" y="10063"/>
                  </a:cubicBezTo>
                  <a:cubicBezTo>
                    <a:pt x="14054" y="10611"/>
                    <a:pt x="13345" y="10895"/>
                    <a:pt x="12630" y="10895"/>
                  </a:cubicBezTo>
                  <a:cubicBezTo>
                    <a:pt x="12389" y="10895"/>
                    <a:pt x="12148" y="10863"/>
                    <a:pt x="11926" y="10798"/>
                  </a:cubicBezTo>
                  <a:cubicBezTo>
                    <a:pt x="11895" y="10788"/>
                    <a:pt x="11862" y="10784"/>
                    <a:pt x="11830" y="10784"/>
                  </a:cubicBezTo>
                  <a:cubicBezTo>
                    <a:pt x="11756" y="10784"/>
                    <a:pt x="11683" y="10807"/>
                    <a:pt x="11624" y="10853"/>
                  </a:cubicBezTo>
                  <a:cubicBezTo>
                    <a:pt x="11538" y="10919"/>
                    <a:pt x="11486" y="11021"/>
                    <a:pt x="11486" y="11128"/>
                  </a:cubicBezTo>
                  <a:lnTo>
                    <a:pt x="11486" y="11345"/>
                  </a:lnTo>
                  <a:lnTo>
                    <a:pt x="8839" y="11345"/>
                  </a:lnTo>
                  <a:lnTo>
                    <a:pt x="8839" y="6123"/>
                  </a:lnTo>
                  <a:cubicBezTo>
                    <a:pt x="9395" y="5993"/>
                    <a:pt x="9835" y="5556"/>
                    <a:pt x="9967" y="5000"/>
                  </a:cubicBezTo>
                  <a:lnTo>
                    <a:pt x="11761" y="5000"/>
                  </a:lnTo>
                  <a:lnTo>
                    <a:pt x="10204" y="7485"/>
                  </a:lnTo>
                  <a:cubicBezTo>
                    <a:pt x="10201" y="7487"/>
                    <a:pt x="10201" y="7493"/>
                    <a:pt x="10201" y="7493"/>
                  </a:cubicBezTo>
                  <a:cubicBezTo>
                    <a:pt x="10168" y="7545"/>
                    <a:pt x="10152" y="7603"/>
                    <a:pt x="10152" y="7669"/>
                  </a:cubicBezTo>
                  <a:cubicBezTo>
                    <a:pt x="10152" y="8896"/>
                    <a:pt x="11153" y="9895"/>
                    <a:pt x="12383" y="9895"/>
                  </a:cubicBezTo>
                  <a:cubicBezTo>
                    <a:pt x="13616" y="9895"/>
                    <a:pt x="14612" y="8899"/>
                    <a:pt x="14612" y="7669"/>
                  </a:cubicBezTo>
                  <a:cubicBezTo>
                    <a:pt x="14612" y="7603"/>
                    <a:pt x="14596" y="7545"/>
                    <a:pt x="14565" y="7493"/>
                  </a:cubicBezTo>
                  <a:cubicBezTo>
                    <a:pt x="14565" y="7490"/>
                    <a:pt x="14563" y="7490"/>
                    <a:pt x="14563" y="7485"/>
                  </a:cubicBezTo>
                  <a:lnTo>
                    <a:pt x="12678" y="4472"/>
                  </a:lnTo>
                  <a:cubicBezTo>
                    <a:pt x="12614" y="4373"/>
                    <a:pt x="12502" y="4312"/>
                    <a:pt x="12383" y="4312"/>
                  </a:cubicBezTo>
                  <a:lnTo>
                    <a:pt x="9970" y="4312"/>
                  </a:lnTo>
                  <a:cubicBezTo>
                    <a:pt x="9816" y="3643"/>
                    <a:pt x="9213" y="3145"/>
                    <a:pt x="8498" y="3145"/>
                  </a:cubicBezTo>
                  <a:cubicBezTo>
                    <a:pt x="7782" y="3145"/>
                    <a:pt x="7182" y="3643"/>
                    <a:pt x="7026" y="4312"/>
                  </a:cubicBezTo>
                  <a:lnTo>
                    <a:pt x="4615" y="4312"/>
                  </a:lnTo>
                  <a:cubicBezTo>
                    <a:pt x="4497" y="4312"/>
                    <a:pt x="4387" y="4373"/>
                    <a:pt x="4321" y="4472"/>
                  </a:cubicBezTo>
                  <a:lnTo>
                    <a:pt x="2433" y="7485"/>
                  </a:lnTo>
                  <a:cubicBezTo>
                    <a:pt x="2433" y="7487"/>
                    <a:pt x="2430" y="7487"/>
                    <a:pt x="2430" y="7493"/>
                  </a:cubicBezTo>
                  <a:cubicBezTo>
                    <a:pt x="2400" y="7545"/>
                    <a:pt x="2381" y="7606"/>
                    <a:pt x="2381" y="7669"/>
                  </a:cubicBezTo>
                  <a:cubicBezTo>
                    <a:pt x="2381" y="8896"/>
                    <a:pt x="3382" y="9895"/>
                    <a:pt x="4615" y="9895"/>
                  </a:cubicBezTo>
                  <a:cubicBezTo>
                    <a:pt x="5845" y="9895"/>
                    <a:pt x="6844" y="8899"/>
                    <a:pt x="6844" y="7669"/>
                  </a:cubicBezTo>
                  <a:cubicBezTo>
                    <a:pt x="6844" y="7603"/>
                    <a:pt x="6825" y="7545"/>
                    <a:pt x="6794" y="7493"/>
                  </a:cubicBezTo>
                  <a:cubicBezTo>
                    <a:pt x="6794" y="7490"/>
                    <a:pt x="6792" y="7485"/>
                    <a:pt x="6792" y="7485"/>
                  </a:cubicBezTo>
                  <a:lnTo>
                    <a:pt x="5234" y="5000"/>
                  </a:lnTo>
                  <a:lnTo>
                    <a:pt x="7028" y="5000"/>
                  </a:lnTo>
                  <a:cubicBezTo>
                    <a:pt x="7160" y="5556"/>
                    <a:pt x="7601" y="5993"/>
                    <a:pt x="8157" y="6123"/>
                  </a:cubicBezTo>
                  <a:lnTo>
                    <a:pt x="8157" y="11345"/>
                  </a:lnTo>
                  <a:lnTo>
                    <a:pt x="5518" y="11345"/>
                  </a:lnTo>
                  <a:cubicBezTo>
                    <a:pt x="4838" y="11345"/>
                    <a:pt x="4285" y="11898"/>
                    <a:pt x="4285" y="12581"/>
                  </a:cubicBezTo>
                  <a:lnTo>
                    <a:pt x="4285" y="13470"/>
                  </a:lnTo>
                  <a:cubicBezTo>
                    <a:pt x="4285" y="13660"/>
                    <a:pt x="4439" y="13814"/>
                    <a:pt x="4629" y="13814"/>
                  </a:cubicBezTo>
                  <a:lnTo>
                    <a:pt x="11494" y="13814"/>
                  </a:lnTo>
                  <a:lnTo>
                    <a:pt x="11494" y="14004"/>
                  </a:lnTo>
                  <a:cubicBezTo>
                    <a:pt x="11494" y="14579"/>
                    <a:pt x="11651" y="15066"/>
                    <a:pt x="11913" y="15489"/>
                  </a:cubicBezTo>
                  <a:cubicBezTo>
                    <a:pt x="10856" y="16001"/>
                    <a:pt x="9684" y="16271"/>
                    <a:pt x="8501" y="16271"/>
                  </a:cubicBezTo>
                  <a:cubicBezTo>
                    <a:pt x="4194" y="16271"/>
                    <a:pt x="688" y="12776"/>
                    <a:pt x="688" y="8481"/>
                  </a:cubicBezTo>
                  <a:cubicBezTo>
                    <a:pt x="688" y="6915"/>
                    <a:pt x="1153" y="5404"/>
                    <a:pt x="2031" y="4111"/>
                  </a:cubicBezTo>
                  <a:cubicBezTo>
                    <a:pt x="2139" y="3954"/>
                    <a:pt x="2097" y="3740"/>
                    <a:pt x="1938" y="3632"/>
                  </a:cubicBezTo>
                  <a:cubicBezTo>
                    <a:pt x="1879" y="3593"/>
                    <a:pt x="1813" y="3575"/>
                    <a:pt x="1747" y="3575"/>
                  </a:cubicBezTo>
                  <a:cubicBezTo>
                    <a:pt x="1636" y="3575"/>
                    <a:pt x="1526" y="3627"/>
                    <a:pt x="1459" y="3726"/>
                  </a:cubicBezTo>
                  <a:cubicBezTo>
                    <a:pt x="504" y="5132"/>
                    <a:pt x="0" y="6778"/>
                    <a:pt x="0" y="8481"/>
                  </a:cubicBezTo>
                  <a:cubicBezTo>
                    <a:pt x="0" y="10743"/>
                    <a:pt x="886" y="12875"/>
                    <a:pt x="2491" y="14474"/>
                  </a:cubicBezTo>
                  <a:cubicBezTo>
                    <a:pt x="4098" y="16078"/>
                    <a:pt x="6230" y="16959"/>
                    <a:pt x="8501" y="16959"/>
                  </a:cubicBezTo>
                  <a:cubicBezTo>
                    <a:pt x="9838" y="16959"/>
                    <a:pt x="11164" y="16642"/>
                    <a:pt x="12347" y="16040"/>
                  </a:cubicBezTo>
                  <a:cubicBezTo>
                    <a:pt x="12901" y="16618"/>
                    <a:pt x="13654" y="17055"/>
                    <a:pt x="14400" y="17424"/>
                  </a:cubicBezTo>
                  <a:cubicBezTo>
                    <a:pt x="14447" y="17446"/>
                    <a:pt x="14499" y="17457"/>
                    <a:pt x="14552" y="17457"/>
                  </a:cubicBezTo>
                  <a:cubicBezTo>
                    <a:pt x="14604" y="17457"/>
                    <a:pt x="14653" y="17446"/>
                    <a:pt x="14703" y="17424"/>
                  </a:cubicBezTo>
                  <a:cubicBezTo>
                    <a:pt x="16139" y="16714"/>
                    <a:pt x="17611" y="15754"/>
                    <a:pt x="17611" y="14004"/>
                  </a:cubicBezTo>
                  <a:lnTo>
                    <a:pt x="17611" y="11128"/>
                  </a:lnTo>
                  <a:cubicBezTo>
                    <a:pt x="17611" y="11015"/>
                    <a:pt x="17562" y="10916"/>
                    <a:pt x="17474" y="10850"/>
                  </a:cubicBezTo>
                  <a:cubicBezTo>
                    <a:pt x="17415" y="10804"/>
                    <a:pt x="17343" y="10781"/>
                    <a:pt x="17269" y="10781"/>
                  </a:cubicBezTo>
                  <a:cubicBezTo>
                    <a:pt x="17236" y="10781"/>
                    <a:pt x="17203" y="10786"/>
                    <a:pt x="17171" y="10795"/>
                  </a:cubicBezTo>
                  <a:cubicBezTo>
                    <a:pt x="17006" y="10842"/>
                    <a:pt x="16827" y="10875"/>
                    <a:pt x="16648" y="10889"/>
                  </a:cubicBezTo>
                  <a:cubicBezTo>
                    <a:pt x="16880" y="10107"/>
                    <a:pt x="16998" y="9301"/>
                    <a:pt x="16998" y="8481"/>
                  </a:cubicBezTo>
                  <a:cubicBezTo>
                    <a:pt x="16998" y="6213"/>
                    <a:pt x="16112" y="4084"/>
                    <a:pt x="14508" y="2485"/>
                  </a:cubicBezTo>
                  <a:cubicBezTo>
                    <a:pt x="12901" y="881"/>
                    <a:pt x="10768" y="0"/>
                    <a:pt x="8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1"/>
            <p:cNvSpPr/>
            <p:nvPr/>
          </p:nvSpPr>
          <p:spPr>
            <a:xfrm>
              <a:off x="4517950" y="2397925"/>
              <a:ext cx="68750" cy="55650"/>
            </a:xfrm>
            <a:custGeom>
              <a:avLst/>
              <a:gdLst/>
              <a:ahLst/>
              <a:cxnLst/>
              <a:rect l="l" t="t" r="r" b="b"/>
              <a:pathLst>
                <a:path w="2750" h="2226" extrusionOk="0">
                  <a:moveTo>
                    <a:pt x="2363" y="0"/>
                  </a:moveTo>
                  <a:cubicBezTo>
                    <a:pt x="2265" y="0"/>
                    <a:pt x="2169" y="41"/>
                    <a:pt x="2100" y="120"/>
                  </a:cubicBezTo>
                  <a:lnTo>
                    <a:pt x="1032" y="1394"/>
                  </a:lnTo>
                  <a:lnTo>
                    <a:pt x="609" y="1036"/>
                  </a:lnTo>
                  <a:cubicBezTo>
                    <a:pt x="545" y="982"/>
                    <a:pt x="467" y="955"/>
                    <a:pt x="389" y="955"/>
                  </a:cubicBezTo>
                  <a:cubicBezTo>
                    <a:pt x="291" y="955"/>
                    <a:pt x="193" y="997"/>
                    <a:pt x="124" y="1078"/>
                  </a:cubicBezTo>
                  <a:cubicBezTo>
                    <a:pt x="0" y="1221"/>
                    <a:pt x="22" y="1438"/>
                    <a:pt x="166" y="1562"/>
                  </a:cubicBezTo>
                  <a:lnTo>
                    <a:pt x="851" y="2143"/>
                  </a:lnTo>
                  <a:cubicBezTo>
                    <a:pt x="911" y="2195"/>
                    <a:pt x="991" y="2225"/>
                    <a:pt x="1074" y="2225"/>
                  </a:cubicBezTo>
                  <a:lnTo>
                    <a:pt x="1104" y="2225"/>
                  </a:lnTo>
                  <a:cubicBezTo>
                    <a:pt x="1195" y="2220"/>
                    <a:pt x="1280" y="2176"/>
                    <a:pt x="1338" y="2107"/>
                  </a:cubicBezTo>
                  <a:lnTo>
                    <a:pt x="2628" y="569"/>
                  </a:lnTo>
                  <a:cubicBezTo>
                    <a:pt x="2749" y="417"/>
                    <a:pt x="2727" y="200"/>
                    <a:pt x="2584" y="79"/>
                  </a:cubicBezTo>
                  <a:cubicBezTo>
                    <a:pt x="2519" y="26"/>
                    <a:pt x="2441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1"/>
            <p:cNvSpPr/>
            <p:nvPr/>
          </p:nvSpPr>
          <p:spPr>
            <a:xfrm>
              <a:off x="4247525" y="2144400"/>
              <a:ext cx="18875" cy="17150"/>
            </a:xfrm>
            <a:custGeom>
              <a:avLst/>
              <a:gdLst/>
              <a:ahLst/>
              <a:cxnLst/>
              <a:rect l="l" t="t" r="r" b="b"/>
              <a:pathLst>
                <a:path w="755" h="686" extrusionOk="0">
                  <a:moveTo>
                    <a:pt x="376" y="1"/>
                  </a:moveTo>
                  <a:cubicBezTo>
                    <a:pt x="289" y="1"/>
                    <a:pt x="201" y="34"/>
                    <a:pt x="135" y="102"/>
                  </a:cubicBezTo>
                  <a:cubicBezTo>
                    <a:pt x="0" y="237"/>
                    <a:pt x="0" y="451"/>
                    <a:pt x="135" y="586"/>
                  </a:cubicBezTo>
                  <a:cubicBezTo>
                    <a:pt x="196" y="652"/>
                    <a:pt x="287" y="685"/>
                    <a:pt x="375" y="685"/>
                  </a:cubicBezTo>
                  <a:cubicBezTo>
                    <a:pt x="465" y="685"/>
                    <a:pt x="551" y="652"/>
                    <a:pt x="620" y="586"/>
                  </a:cubicBezTo>
                  <a:cubicBezTo>
                    <a:pt x="754" y="451"/>
                    <a:pt x="754" y="237"/>
                    <a:pt x="620" y="102"/>
                  </a:cubicBezTo>
                  <a:cubicBezTo>
                    <a:pt x="552" y="34"/>
                    <a:pt x="464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632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8" name="Google Shape;6978;p52"/>
          <p:cNvPicPr preferRelativeResize="0"/>
          <p:nvPr/>
        </p:nvPicPr>
        <p:blipFill rotWithShape="1">
          <a:blip r:embed="rId3">
            <a:alphaModFix/>
          </a:blip>
          <a:srcRect l="12907" t="20461" b="20467"/>
          <a:stretch/>
        </p:blipFill>
        <p:spPr>
          <a:xfrm>
            <a:off x="4886325" y="1314449"/>
            <a:ext cx="2981399" cy="3038403"/>
          </a:xfrm>
          <a:prstGeom prst="rect">
            <a:avLst/>
          </a:prstGeom>
          <a:noFill/>
          <a:ln>
            <a:noFill/>
          </a:ln>
        </p:spPr>
      </p:pic>
      <p:sp>
        <p:nvSpPr>
          <p:cNvPr id="6979" name="Google Shape;6979;p52"/>
          <p:cNvSpPr txBox="1">
            <a:spLocks noGrp="1"/>
          </p:cNvSpPr>
          <p:nvPr>
            <p:ph type="title"/>
          </p:nvPr>
        </p:nvSpPr>
        <p:spPr>
          <a:xfrm>
            <a:off x="932625" y="445025"/>
            <a:ext cx="7704000" cy="1116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/>
              <a:t>O</a:t>
            </a:r>
            <a:r>
              <a:rPr lang="en" sz="3200" dirty="0"/>
              <a:t>nde estamos e o que precisamos</a:t>
            </a:r>
            <a:endParaRPr sz="3200" b="1" u="none" dirty="0">
              <a:solidFill>
                <a:schemeClr val="dk1"/>
              </a:solidFill>
            </a:endParaRPr>
          </a:p>
        </p:txBody>
      </p:sp>
      <p:sp>
        <p:nvSpPr>
          <p:cNvPr id="6980" name="Google Shape;6980;p52"/>
          <p:cNvSpPr/>
          <p:nvPr/>
        </p:nvSpPr>
        <p:spPr>
          <a:xfrm>
            <a:off x="239151" y="1206500"/>
            <a:ext cx="4018525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Resultados CTC/UFMG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81" name="Google Shape;6981;p52"/>
          <p:cNvSpPr/>
          <p:nvPr/>
        </p:nvSpPr>
        <p:spPr>
          <a:xfrm>
            <a:off x="379828" y="1471429"/>
            <a:ext cx="4299586" cy="75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pt-BR" sz="1000" dirty="0">
                <a:solidFill>
                  <a:schemeClr val="tx1"/>
                </a:solidFill>
              </a:rPr>
              <a:t>Temos uma tipologia de danos definidos em 26 categorias e a conclusão de que esses danos foram identificados em diferentes intensidades em todo o território abrangido pelos estudos e precisamos definir</a:t>
            </a:r>
            <a:endParaRPr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82" name="Google Shape;6982;p52"/>
          <p:cNvSpPr/>
          <p:nvPr/>
        </p:nvSpPr>
        <p:spPr>
          <a:xfrm>
            <a:off x="98901" y="2037911"/>
            <a:ext cx="436568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Danos e valoração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84" name="Google Shape;6984;p52"/>
          <p:cNvSpPr/>
          <p:nvPr/>
        </p:nvSpPr>
        <p:spPr>
          <a:xfrm>
            <a:off x="713500" y="3074312"/>
            <a:ext cx="31506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Grupos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86" name="Google Shape;6986;p52"/>
          <p:cNvSpPr/>
          <p:nvPr/>
        </p:nvSpPr>
        <p:spPr>
          <a:xfrm>
            <a:off x="189914" y="4087207"/>
            <a:ext cx="431051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Formas de comprovação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88" name="Google Shape;6988;p52"/>
          <p:cNvSpPr/>
          <p:nvPr/>
        </p:nvSpPr>
        <p:spPr>
          <a:xfrm>
            <a:off x="6473850" y="1863525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89" name="Google Shape;6989;p52"/>
          <p:cNvCxnSpPr>
            <a:cxnSpLocks/>
            <a:stCxn id="6988" idx="2"/>
            <a:endCxn id="6980" idx="3"/>
          </p:cNvCxnSpPr>
          <p:nvPr/>
        </p:nvCxnSpPr>
        <p:spPr>
          <a:xfrm rot="10800000">
            <a:off x="4257676" y="1450701"/>
            <a:ext cx="2216174" cy="48422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90" name="Google Shape;6990;p52"/>
          <p:cNvSpPr/>
          <p:nvPr/>
        </p:nvSpPr>
        <p:spPr>
          <a:xfrm>
            <a:off x="5235525" y="2588475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91" name="Google Shape;6991;p52"/>
          <p:cNvCxnSpPr>
            <a:cxnSpLocks/>
            <a:stCxn id="6990" idx="2"/>
            <a:endCxn id="6982" idx="3"/>
          </p:cNvCxnSpPr>
          <p:nvPr/>
        </p:nvCxnSpPr>
        <p:spPr>
          <a:xfrm rot="10800000">
            <a:off x="4464587" y="2282111"/>
            <a:ext cx="770938" cy="37776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92" name="Google Shape;6992;p52"/>
          <p:cNvSpPr/>
          <p:nvPr/>
        </p:nvSpPr>
        <p:spPr>
          <a:xfrm>
            <a:off x="7302525" y="3353150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93" name="Google Shape;6993;p52"/>
          <p:cNvCxnSpPr>
            <a:stCxn id="6992" idx="2"/>
            <a:endCxn id="6984" idx="3"/>
          </p:cNvCxnSpPr>
          <p:nvPr/>
        </p:nvCxnSpPr>
        <p:spPr>
          <a:xfrm rot="10800000">
            <a:off x="3864101" y="3318512"/>
            <a:ext cx="3438425" cy="10603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94" name="Google Shape;6994;p52"/>
          <p:cNvSpPr/>
          <p:nvPr/>
        </p:nvSpPr>
        <p:spPr>
          <a:xfrm>
            <a:off x="5702175" y="3873525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95" name="Google Shape;6995;p52"/>
          <p:cNvCxnSpPr>
            <a:cxnSpLocks/>
            <a:stCxn id="6994" idx="2"/>
            <a:endCxn id="6986" idx="3"/>
          </p:cNvCxnSpPr>
          <p:nvPr/>
        </p:nvCxnSpPr>
        <p:spPr>
          <a:xfrm rot="10800000" flipV="1">
            <a:off x="4500431" y="3944925"/>
            <a:ext cx="1201744" cy="38648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6981;p52">
            <a:extLst>
              <a:ext uri="{FF2B5EF4-FFF2-40B4-BE49-F238E27FC236}">
                <a16:creationId xmlns:a16="http://schemas.microsoft.com/office/drawing/2014/main" id="{D29273AA-A5D7-11E4-2098-4A5BCD730928}"/>
              </a:ext>
            </a:extLst>
          </p:cNvPr>
          <p:cNvSpPr/>
          <p:nvPr/>
        </p:nvSpPr>
        <p:spPr>
          <a:xfrm>
            <a:off x="575808" y="2298071"/>
            <a:ext cx="4310518" cy="75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pt-BR" sz="1000" dirty="0">
                <a:solidFill>
                  <a:schemeClr val="tx1"/>
                </a:solidFill>
              </a:rPr>
              <a:t>Precisamos definir a tipologia dos danos decorrentes dos impactos socioeconômicos materiais e imateriais percebidos em nível individual, de acordo com as normas do microssistema jurídico de proteção das populações atingidas por barragens e sua valoração</a:t>
            </a:r>
            <a:endParaRPr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981;p52">
            <a:extLst>
              <a:ext uri="{FF2B5EF4-FFF2-40B4-BE49-F238E27FC236}">
                <a16:creationId xmlns:a16="http://schemas.microsoft.com/office/drawing/2014/main" id="{2B03B6E4-1339-7AD5-F117-E04D5357FF32}"/>
              </a:ext>
            </a:extLst>
          </p:cNvPr>
          <p:cNvSpPr/>
          <p:nvPr/>
        </p:nvSpPr>
        <p:spPr>
          <a:xfrm>
            <a:off x="1343464" y="3387089"/>
            <a:ext cx="3597915" cy="75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pt-BR" sz="1000" dirty="0">
                <a:solidFill>
                  <a:schemeClr val="tx1"/>
                </a:solidFill>
              </a:rPr>
              <a:t>Definir grupos que possam ser reunidos por meio de impactos socioeconômicos comuns, de acordo as diretrizes do microssistema jurídico de proteção das populações atingidas</a:t>
            </a:r>
            <a:endParaRPr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B1CEC53-BE1E-DBF8-18EF-696A36357B61}"/>
              </a:ext>
            </a:extLst>
          </p:cNvPr>
          <p:cNvSpPr txBox="1"/>
          <p:nvPr/>
        </p:nvSpPr>
        <p:spPr>
          <a:xfrm>
            <a:off x="379829" y="4431449"/>
            <a:ext cx="45064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</a:rPr>
              <a:t>Definir as formas mínimas de comprovação de pertencimento aos grupos, de acordo com o microssistema jurídico de proteção das populações atingidas por barragens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3" name="Google Shape;6923;p51"/>
          <p:cNvSpPr/>
          <p:nvPr/>
        </p:nvSpPr>
        <p:spPr>
          <a:xfrm>
            <a:off x="1394725" y="2590200"/>
            <a:ext cx="572700" cy="572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4" name="Google Shape;6924;p51"/>
          <p:cNvSpPr/>
          <p:nvPr/>
        </p:nvSpPr>
        <p:spPr>
          <a:xfrm>
            <a:off x="3324125" y="2590200"/>
            <a:ext cx="572700" cy="572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5" name="Google Shape;6925;p51"/>
          <p:cNvSpPr/>
          <p:nvPr/>
        </p:nvSpPr>
        <p:spPr>
          <a:xfrm>
            <a:off x="5250350" y="2590200"/>
            <a:ext cx="572700" cy="572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26" name="Google Shape;6926;p51"/>
          <p:cNvSpPr/>
          <p:nvPr/>
        </p:nvSpPr>
        <p:spPr>
          <a:xfrm>
            <a:off x="7176575" y="2590200"/>
            <a:ext cx="572700" cy="5727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27" name="Google Shape;6927;p51"/>
          <p:cNvSpPr txBox="1">
            <a:spLocks noGrp="1"/>
          </p:cNvSpPr>
          <p:nvPr>
            <p:ph type="title"/>
          </p:nvPr>
        </p:nvSpPr>
        <p:spPr>
          <a:xfrm>
            <a:off x="724938" y="227769"/>
            <a:ext cx="77040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2"/>
                </a:solidFill>
              </a:rPr>
              <a:t>Visão geral da liquidação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6928" name="Google Shape;6928;p51"/>
          <p:cNvSpPr/>
          <p:nvPr/>
        </p:nvSpPr>
        <p:spPr>
          <a:xfrm>
            <a:off x="574073" y="1480536"/>
            <a:ext cx="2206452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ndenização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9" name="Google Shape;6929;p51"/>
          <p:cNvSpPr/>
          <p:nvPr/>
        </p:nvSpPr>
        <p:spPr>
          <a:xfrm>
            <a:off x="621079" y="3633452"/>
            <a:ext cx="2114244" cy="177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533396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kern="1200" dirty="0">
                <a:solidFill>
                  <a:schemeClr val="tx1"/>
                </a:solidFill>
                <a:latin typeface="Aptos"/>
              </a:rPr>
              <a:t>Definição de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valor pecuniário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 (indenização)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a ser pago para 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os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indivíduos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 (vítimas e sucessores),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que serão posteriormente executados pelos respectivos 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beneficiários</a:t>
            </a:r>
            <a:endParaRPr lang="en-US" sz="1000" b="0" i="0" u="none" strike="noStrike" kern="1200" cap="none" spc="0" baseline="0" dirty="0">
              <a:solidFill>
                <a:schemeClr val="tx1"/>
              </a:solidFill>
              <a:uFillTx/>
              <a:latin typeface="Aptos"/>
            </a:endParaRPr>
          </a:p>
          <a:p>
            <a:pPr marR="0" lvl="1" algn="ctr" defTabSz="40005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Fundamento legal: PEAB, art. 2º, III, e art. 3º, IV / PNAB, art. 3º, I, e § 1º, II</a:t>
            </a:r>
            <a:endParaRPr lang="en-US" sz="800" b="0" i="0" u="none" strike="noStrike" kern="1200" cap="none" spc="0" baseline="0" dirty="0">
              <a:solidFill>
                <a:schemeClr val="tx1"/>
              </a:solidFill>
              <a:uFillTx/>
              <a:latin typeface="Aptos"/>
            </a:endParaRPr>
          </a:p>
        </p:txBody>
      </p:sp>
      <p:sp>
        <p:nvSpPr>
          <p:cNvPr id="6930" name="Google Shape;6930;p51"/>
          <p:cNvSpPr/>
          <p:nvPr/>
        </p:nvSpPr>
        <p:spPr>
          <a:xfrm>
            <a:off x="2653565" y="1485933"/>
            <a:ext cx="1929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1ª etapa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31" name="Google Shape;6931;p51"/>
          <p:cNvSpPr/>
          <p:nvPr/>
        </p:nvSpPr>
        <p:spPr>
          <a:xfrm>
            <a:off x="2704831" y="3627843"/>
            <a:ext cx="1802171" cy="113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533396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Definição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das categorias de danos e definição dos grupos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 de pessoas atingidas</a:t>
            </a:r>
            <a:endParaRPr lang="en-US" sz="1000" b="0" i="0" u="none" strike="noStrike" kern="1200" cap="none" spc="0" baseline="0" dirty="0">
              <a:solidFill>
                <a:schemeClr val="tx1"/>
              </a:solidFill>
              <a:uFillTx/>
              <a:latin typeface="Aptos"/>
            </a:endParaRPr>
          </a:p>
          <a:p>
            <a:pPr marR="0" lvl="1" algn="ctr" defTabSz="40005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Fundamento legal: PEAB, art. 3º, IV / PNAB, art. 3º, § 1º.</a:t>
            </a:r>
            <a:endParaRPr lang="en-US" sz="800" b="0" i="0" u="none" strike="noStrike" kern="1200" cap="none" spc="0" baseline="0" dirty="0">
              <a:solidFill>
                <a:schemeClr val="tx1"/>
              </a:solidFill>
              <a:uFillTx/>
              <a:latin typeface="Apto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59" name="Google Shape;6959;p51"/>
          <p:cNvSpPr/>
          <p:nvPr/>
        </p:nvSpPr>
        <p:spPr>
          <a:xfrm>
            <a:off x="1606500" y="3181000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60" name="Google Shape;6960;p51"/>
          <p:cNvCxnSpPr>
            <a:cxnSpLocks/>
            <a:stCxn id="6959" idx="4"/>
            <a:endCxn id="6929" idx="0"/>
          </p:cNvCxnSpPr>
          <p:nvPr/>
        </p:nvCxnSpPr>
        <p:spPr>
          <a:xfrm rot="16200000" flipH="1">
            <a:off x="1523224" y="3478475"/>
            <a:ext cx="309652" cy="30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1" name="Google Shape;6961;p51"/>
          <p:cNvCxnSpPr>
            <a:cxnSpLocks/>
            <a:stCxn id="6923" idx="6"/>
            <a:endCxn id="6924" idx="2"/>
          </p:cNvCxnSpPr>
          <p:nvPr/>
        </p:nvCxnSpPr>
        <p:spPr>
          <a:xfrm>
            <a:off x="1967425" y="2876550"/>
            <a:ext cx="1356600" cy="6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2" name="Google Shape;6962;p51"/>
          <p:cNvCxnSpPr>
            <a:cxnSpLocks/>
            <a:endCxn id="6925" idx="2"/>
          </p:cNvCxnSpPr>
          <p:nvPr/>
        </p:nvCxnSpPr>
        <p:spPr>
          <a:xfrm>
            <a:off x="3896750" y="2875950"/>
            <a:ext cx="13536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3" name="Google Shape;6963;p51"/>
          <p:cNvCxnSpPr>
            <a:cxnSpLocks/>
            <a:stCxn id="6925" idx="6"/>
            <a:endCxn id="6926" idx="2"/>
          </p:cNvCxnSpPr>
          <p:nvPr/>
        </p:nvCxnSpPr>
        <p:spPr>
          <a:xfrm>
            <a:off x="5823050" y="2876550"/>
            <a:ext cx="1353600" cy="6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4" name="Google Shape;6964;p51"/>
          <p:cNvCxnSpPr>
            <a:endCxn id="6923" idx="0"/>
          </p:cNvCxnSpPr>
          <p:nvPr/>
        </p:nvCxnSpPr>
        <p:spPr>
          <a:xfrm rot="-5400000" flipH="1">
            <a:off x="1447675" y="2356800"/>
            <a:ext cx="463500" cy="3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5" name="Google Shape;6965;p51"/>
          <p:cNvCxnSpPr>
            <a:cxnSpLocks/>
            <a:stCxn id="6930" idx="2"/>
            <a:endCxn id="6924" idx="0"/>
          </p:cNvCxnSpPr>
          <p:nvPr/>
        </p:nvCxnSpPr>
        <p:spPr>
          <a:xfrm rot="5400000">
            <a:off x="3329662" y="2301646"/>
            <a:ext cx="569367" cy="774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6" name="Google Shape;6966;p51"/>
          <p:cNvCxnSpPr>
            <a:cxnSpLocks/>
            <a:endCxn id="6925" idx="0"/>
          </p:cNvCxnSpPr>
          <p:nvPr/>
        </p:nvCxnSpPr>
        <p:spPr>
          <a:xfrm rot="-5400000" flipH="1">
            <a:off x="5229050" y="2282013"/>
            <a:ext cx="615900" cy="6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7" name="Google Shape;6967;p51"/>
          <p:cNvCxnSpPr>
            <a:cxnSpLocks/>
            <a:endCxn id="6926" idx="0"/>
          </p:cNvCxnSpPr>
          <p:nvPr/>
        </p:nvCxnSpPr>
        <p:spPr>
          <a:xfrm rot="5400000">
            <a:off x="7156500" y="2280663"/>
            <a:ext cx="615900" cy="33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68" name="Google Shape;6968;p51"/>
          <p:cNvSpPr/>
          <p:nvPr/>
        </p:nvSpPr>
        <p:spPr>
          <a:xfrm>
            <a:off x="3535900" y="3181000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9" name="Google Shape;6969;p51"/>
          <p:cNvSpPr/>
          <p:nvPr/>
        </p:nvSpPr>
        <p:spPr>
          <a:xfrm>
            <a:off x="5465300" y="3181000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0" name="Google Shape;6970;p51"/>
          <p:cNvSpPr/>
          <p:nvPr/>
        </p:nvSpPr>
        <p:spPr>
          <a:xfrm>
            <a:off x="7394700" y="3181000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71" name="Google Shape;6971;p51"/>
          <p:cNvCxnSpPr>
            <a:cxnSpLocks/>
            <a:stCxn id="6968" idx="4"/>
            <a:endCxn id="6931" idx="0"/>
          </p:cNvCxnSpPr>
          <p:nvPr/>
        </p:nvCxnSpPr>
        <p:spPr>
          <a:xfrm rot="5400000">
            <a:off x="3454588" y="3475130"/>
            <a:ext cx="304043" cy="1383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72" name="Google Shape;6972;p51"/>
          <p:cNvCxnSpPr>
            <a:cxnSpLocks/>
            <a:stCxn id="6969" idx="4"/>
          </p:cNvCxnSpPr>
          <p:nvPr/>
        </p:nvCxnSpPr>
        <p:spPr>
          <a:xfrm rot="-5400000" flipH="1">
            <a:off x="5309600" y="3550900"/>
            <a:ext cx="454800" cy="600"/>
          </a:xfrm>
          <a:prstGeom prst="curvedConnector3">
            <a:avLst>
              <a:gd name="adj1" fmla="val 5001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73" name="Google Shape;6973;p51"/>
          <p:cNvCxnSpPr>
            <a:cxnSpLocks/>
            <a:stCxn id="6970" idx="4"/>
          </p:cNvCxnSpPr>
          <p:nvPr/>
        </p:nvCxnSpPr>
        <p:spPr>
          <a:xfrm rot="-5400000" flipH="1">
            <a:off x="7239000" y="3550900"/>
            <a:ext cx="454800" cy="600"/>
          </a:xfrm>
          <a:prstGeom prst="curvedConnector3">
            <a:avLst>
              <a:gd name="adj1" fmla="val 5001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6930;p51">
            <a:extLst>
              <a:ext uri="{FF2B5EF4-FFF2-40B4-BE49-F238E27FC236}">
                <a16:creationId xmlns:a16="http://schemas.microsoft.com/office/drawing/2014/main" id="{1083D54A-3CDB-BBD7-88CA-C1A7323E6A47}"/>
              </a:ext>
            </a:extLst>
          </p:cNvPr>
          <p:cNvSpPr/>
          <p:nvPr/>
        </p:nvSpPr>
        <p:spPr>
          <a:xfrm>
            <a:off x="4562231" y="1439367"/>
            <a:ext cx="1929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2ª etapa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6930;p51">
            <a:extLst>
              <a:ext uri="{FF2B5EF4-FFF2-40B4-BE49-F238E27FC236}">
                <a16:creationId xmlns:a16="http://schemas.microsoft.com/office/drawing/2014/main" id="{19077300-543C-4CBC-A208-52F8E925A548}"/>
              </a:ext>
            </a:extLst>
          </p:cNvPr>
          <p:cNvSpPr/>
          <p:nvPr/>
        </p:nvSpPr>
        <p:spPr>
          <a:xfrm>
            <a:off x="6430050" y="1480536"/>
            <a:ext cx="1929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3ª etapa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6931;p51">
            <a:extLst>
              <a:ext uri="{FF2B5EF4-FFF2-40B4-BE49-F238E27FC236}">
                <a16:creationId xmlns:a16="http://schemas.microsoft.com/office/drawing/2014/main" id="{816B6C55-6752-9348-004E-C4A5A62BB595}"/>
              </a:ext>
            </a:extLst>
          </p:cNvPr>
          <p:cNvSpPr/>
          <p:nvPr/>
        </p:nvSpPr>
        <p:spPr>
          <a:xfrm>
            <a:off x="6514597" y="3691714"/>
            <a:ext cx="1941006" cy="143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533396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Definição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de formas mínimas de comprovação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 de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pertencimento 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aos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grupos</a:t>
            </a:r>
            <a:endParaRPr lang="en-US" sz="1000" b="0" i="0" u="none" strike="noStrike" kern="1200" cap="none" spc="0" baseline="0" dirty="0">
              <a:solidFill>
                <a:schemeClr val="tx1"/>
              </a:solidFill>
              <a:uFillTx/>
              <a:latin typeface="Aptos"/>
            </a:endParaRPr>
          </a:p>
          <a:p>
            <a:pPr marR="0" lvl="1" algn="ctr" defTabSz="40005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Fundamento legal: PEAB, art. 2º, V / PNAB, art. 2º</a:t>
            </a:r>
            <a:endParaRPr sz="1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6931;p51">
            <a:extLst>
              <a:ext uri="{FF2B5EF4-FFF2-40B4-BE49-F238E27FC236}">
                <a16:creationId xmlns:a16="http://schemas.microsoft.com/office/drawing/2014/main" id="{B5D785D1-C08A-CC8B-E974-D09366BE20F5}"/>
              </a:ext>
            </a:extLst>
          </p:cNvPr>
          <p:cNvSpPr/>
          <p:nvPr/>
        </p:nvSpPr>
        <p:spPr>
          <a:xfrm>
            <a:off x="4585198" y="3681543"/>
            <a:ext cx="1941006" cy="143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533396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kern="1200" dirty="0">
                <a:solidFill>
                  <a:schemeClr val="tx1"/>
                </a:solidFill>
                <a:latin typeface="Aptos Display"/>
              </a:rPr>
              <a:t>D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efinição 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 Display"/>
              </a:rPr>
              <a:t>de parâmetros de valoração dos danos em sua extensão/intensidade</a:t>
            </a:r>
            <a:r>
              <a:rPr lang="pt-BR" sz="10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 </a:t>
            </a:r>
            <a:endParaRPr lang="en-US" sz="1000" b="0" i="0" u="none" strike="noStrike" kern="1200" cap="none" spc="0" baseline="0" dirty="0">
              <a:solidFill>
                <a:schemeClr val="tx1"/>
              </a:solidFill>
              <a:uFillTx/>
              <a:latin typeface="Aptos"/>
            </a:endParaRPr>
          </a:p>
          <a:p>
            <a:pPr marR="0" lvl="1" algn="ctr" defTabSz="400050" rtl="0" fontAlgn="auto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00" b="0" i="0" u="none" strike="noStrike" kern="1200" cap="none" spc="0" baseline="0" dirty="0">
                <a:solidFill>
                  <a:schemeClr val="tx1"/>
                </a:solidFill>
                <a:uFillTx/>
                <a:latin typeface="Aptos"/>
              </a:rPr>
              <a:t>Fundamento legal: PEAB, art. 3º, V / PNAB, art. 3º, I.</a:t>
            </a:r>
            <a:endParaRPr sz="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" name="Google Shape;7556;p69">
            <a:extLst>
              <a:ext uri="{FF2B5EF4-FFF2-40B4-BE49-F238E27FC236}">
                <a16:creationId xmlns:a16="http://schemas.microsoft.com/office/drawing/2014/main" id="{6C86483F-D1B4-A522-6D0F-0148FEF7B30B}"/>
              </a:ext>
            </a:extLst>
          </p:cNvPr>
          <p:cNvGrpSpPr/>
          <p:nvPr/>
        </p:nvGrpSpPr>
        <p:grpSpPr>
          <a:xfrm>
            <a:off x="1465159" y="2640638"/>
            <a:ext cx="440375" cy="439400"/>
            <a:chOff x="6348125" y="4075550"/>
            <a:chExt cx="440375" cy="439400"/>
          </a:xfrm>
        </p:grpSpPr>
        <p:sp>
          <p:nvSpPr>
            <p:cNvPr id="24" name="Google Shape;7557;p69">
              <a:extLst>
                <a:ext uri="{FF2B5EF4-FFF2-40B4-BE49-F238E27FC236}">
                  <a16:creationId xmlns:a16="http://schemas.microsoft.com/office/drawing/2014/main" id="{D8F4133C-C9BC-CD9F-7E7D-870479E899CB}"/>
                </a:ext>
              </a:extLst>
            </p:cNvPr>
            <p:cNvSpPr/>
            <p:nvPr/>
          </p:nvSpPr>
          <p:spPr>
            <a:xfrm>
              <a:off x="6348125" y="4375550"/>
              <a:ext cx="348400" cy="139400"/>
            </a:xfrm>
            <a:custGeom>
              <a:avLst/>
              <a:gdLst/>
              <a:ahLst/>
              <a:cxnLst/>
              <a:rect l="l" t="t" r="r" b="b"/>
              <a:pathLst>
                <a:path w="13936" h="5576" extrusionOk="0">
                  <a:moveTo>
                    <a:pt x="1902" y="810"/>
                  </a:moveTo>
                  <a:cubicBezTo>
                    <a:pt x="1957" y="810"/>
                    <a:pt x="2006" y="856"/>
                    <a:pt x="2006" y="911"/>
                  </a:cubicBezTo>
                  <a:lnTo>
                    <a:pt x="2006" y="4379"/>
                  </a:lnTo>
                  <a:cubicBezTo>
                    <a:pt x="2006" y="4434"/>
                    <a:pt x="1957" y="4483"/>
                    <a:pt x="1902" y="4483"/>
                  </a:cubicBezTo>
                  <a:lnTo>
                    <a:pt x="796" y="4483"/>
                  </a:lnTo>
                  <a:cubicBezTo>
                    <a:pt x="741" y="4483"/>
                    <a:pt x="691" y="4434"/>
                    <a:pt x="691" y="4379"/>
                  </a:cubicBezTo>
                  <a:lnTo>
                    <a:pt x="691" y="911"/>
                  </a:lnTo>
                  <a:cubicBezTo>
                    <a:pt x="691" y="856"/>
                    <a:pt x="741" y="810"/>
                    <a:pt x="796" y="810"/>
                  </a:cubicBezTo>
                  <a:close/>
                  <a:moveTo>
                    <a:pt x="5226" y="695"/>
                  </a:moveTo>
                  <a:cubicBezTo>
                    <a:pt x="6082" y="695"/>
                    <a:pt x="6849" y="914"/>
                    <a:pt x="7405" y="1211"/>
                  </a:cubicBezTo>
                  <a:lnTo>
                    <a:pt x="8467" y="1778"/>
                  </a:lnTo>
                  <a:cubicBezTo>
                    <a:pt x="8588" y="1844"/>
                    <a:pt x="8679" y="1952"/>
                    <a:pt x="8721" y="2081"/>
                  </a:cubicBezTo>
                  <a:cubicBezTo>
                    <a:pt x="8762" y="2213"/>
                    <a:pt x="8748" y="2353"/>
                    <a:pt x="8682" y="2474"/>
                  </a:cubicBezTo>
                  <a:cubicBezTo>
                    <a:pt x="8589" y="2647"/>
                    <a:pt x="8411" y="2745"/>
                    <a:pt x="8227" y="2745"/>
                  </a:cubicBezTo>
                  <a:cubicBezTo>
                    <a:pt x="8145" y="2745"/>
                    <a:pt x="8061" y="2725"/>
                    <a:pt x="7983" y="2683"/>
                  </a:cubicBezTo>
                  <a:lnTo>
                    <a:pt x="6233" y="1762"/>
                  </a:lnTo>
                  <a:cubicBezTo>
                    <a:pt x="6182" y="1735"/>
                    <a:pt x="6127" y="1722"/>
                    <a:pt x="6073" y="1722"/>
                  </a:cubicBezTo>
                  <a:cubicBezTo>
                    <a:pt x="5950" y="1722"/>
                    <a:pt x="5831" y="1789"/>
                    <a:pt x="5768" y="1907"/>
                  </a:cubicBezTo>
                  <a:cubicBezTo>
                    <a:pt x="5680" y="2075"/>
                    <a:pt x="5743" y="2282"/>
                    <a:pt x="5914" y="2370"/>
                  </a:cubicBezTo>
                  <a:lnTo>
                    <a:pt x="7661" y="3292"/>
                  </a:lnTo>
                  <a:cubicBezTo>
                    <a:pt x="7840" y="3388"/>
                    <a:pt x="8033" y="3435"/>
                    <a:pt x="8225" y="3435"/>
                  </a:cubicBezTo>
                  <a:cubicBezTo>
                    <a:pt x="8602" y="3435"/>
                    <a:pt x="8974" y="3256"/>
                    <a:pt x="9205" y="2934"/>
                  </a:cubicBezTo>
                  <a:lnTo>
                    <a:pt x="12466" y="2081"/>
                  </a:lnTo>
                  <a:cubicBezTo>
                    <a:pt x="12544" y="2060"/>
                    <a:pt x="12615" y="2050"/>
                    <a:pt x="12679" y="2050"/>
                  </a:cubicBezTo>
                  <a:cubicBezTo>
                    <a:pt x="12866" y="2050"/>
                    <a:pt x="12993" y="2136"/>
                    <a:pt x="13054" y="2306"/>
                  </a:cubicBezTo>
                  <a:cubicBezTo>
                    <a:pt x="13140" y="2532"/>
                    <a:pt x="12911" y="2791"/>
                    <a:pt x="12650" y="2898"/>
                  </a:cubicBezTo>
                  <a:lnTo>
                    <a:pt x="8390" y="4648"/>
                  </a:lnTo>
                  <a:cubicBezTo>
                    <a:pt x="7988" y="4812"/>
                    <a:pt x="7695" y="4887"/>
                    <a:pt x="7446" y="4887"/>
                  </a:cubicBezTo>
                  <a:cubicBezTo>
                    <a:pt x="7359" y="4887"/>
                    <a:pt x="7278" y="4878"/>
                    <a:pt x="7199" y="4860"/>
                  </a:cubicBezTo>
                  <a:lnTo>
                    <a:pt x="2694" y="3828"/>
                  </a:lnTo>
                  <a:lnTo>
                    <a:pt x="2694" y="1385"/>
                  </a:lnTo>
                  <a:cubicBezTo>
                    <a:pt x="3549" y="886"/>
                    <a:pt x="4426" y="695"/>
                    <a:pt x="5226" y="695"/>
                  </a:cubicBezTo>
                  <a:close/>
                  <a:moveTo>
                    <a:pt x="5198" y="1"/>
                  </a:moveTo>
                  <a:cubicBezTo>
                    <a:pt x="4312" y="3"/>
                    <a:pt x="3440" y="221"/>
                    <a:pt x="2639" y="631"/>
                  </a:cubicBezTo>
                  <a:cubicBezTo>
                    <a:pt x="2524" y="334"/>
                    <a:pt x="2235" y="124"/>
                    <a:pt x="1899" y="124"/>
                  </a:cubicBezTo>
                  <a:lnTo>
                    <a:pt x="790" y="124"/>
                  </a:lnTo>
                  <a:cubicBezTo>
                    <a:pt x="355" y="124"/>
                    <a:pt x="0" y="479"/>
                    <a:pt x="0" y="917"/>
                  </a:cubicBezTo>
                  <a:lnTo>
                    <a:pt x="0" y="4384"/>
                  </a:lnTo>
                  <a:cubicBezTo>
                    <a:pt x="0" y="4819"/>
                    <a:pt x="355" y="5174"/>
                    <a:pt x="790" y="5174"/>
                  </a:cubicBezTo>
                  <a:lnTo>
                    <a:pt x="1899" y="5174"/>
                  </a:lnTo>
                  <a:cubicBezTo>
                    <a:pt x="2284" y="5174"/>
                    <a:pt x="2603" y="4899"/>
                    <a:pt x="2675" y="4535"/>
                  </a:cubicBezTo>
                  <a:lnTo>
                    <a:pt x="7042" y="5532"/>
                  </a:lnTo>
                  <a:cubicBezTo>
                    <a:pt x="7174" y="5562"/>
                    <a:pt x="7306" y="5576"/>
                    <a:pt x="7435" y="5576"/>
                  </a:cubicBezTo>
                  <a:cubicBezTo>
                    <a:pt x="7867" y="5576"/>
                    <a:pt x="8280" y="5435"/>
                    <a:pt x="8646" y="5284"/>
                  </a:cubicBezTo>
                  <a:lnTo>
                    <a:pt x="12909" y="3534"/>
                  </a:lnTo>
                  <a:cubicBezTo>
                    <a:pt x="13464" y="3303"/>
                    <a:pt x="13935" y="2711"/>
                    <a:pt x="13701" y="2067"/>
                  </a:cubicBezTo>
                  <a:cubicBezTo>
                    <a:pt x="13539" y="1616"/>
                    <a:pt x="13156" y="1360"/>
                    <a:pt x="12678" y="1360"/>
                  </a:cubicBezTo>
                  <a:cubicBezTo>
                    <a:pt x="12555" y="1360"/>
                    <a:pt x="12426" y="1377"/>
                    <a:pt x="12292" y="1412"/>
                  </a:cubicBezTo>
                  <a:lnTo>
                    <a:pt x="9428" y="2161"/>
                  </a:lnTo>
                  <a:cubicBezTo>
                    <a:pt x="9422" y="2064"/>
                    <a:pt x="9403" y="1971"/>
                    <a:pt x="9375" y="1880"/>
                  </a:cubicBezTo>
                  <a:cubicBezTo>
                    <a:pt x="9285" y="1572"/>
                    <a:pt x="9073" y="1319"/>
                    <a:pt x="8792" y="1170"/>
                  </a:cubicBezTo>
                  <a:lnTo>
                    <a:pt x="7730" y="603"/>
                  </a:lnTo>
                  <a:cubicBezTo>
                    <a:pt x="7001" y="215"/>
                    <a:pt x="6112" y="1"/>
                    <a:pt x="5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58;p69">
              <a:extLst>
                <a:ext uri="{FF2B5EF4-FFF2-40B4-BE49-F238E27FC236}">
                  <a16:creationId xmlns:a16="http://schemas.microsoft.com/office/drawing/2014/main" id="{DF8B93A7-A2FA-6671-D042-07FBED8C8B32}"/>
                </a:ext>
              </a:extLst>
            </p:cNvPr>
            <p:cNvSpPr/>
            <p:nvPr/>
          </p:nvSpPr>
          <p:spPr>
            <a:xfrm>
              <a:off x="6650200" y="4236800"/>
              <a:ext cx="38825" cy="17225"/>
            </a:xfrm>
            <a:custGeom>
              <a:avLst/>
              <a:gdLst/>
              <a:ahLst/>
              <a:cxnLst/>
              <a:rect l="l" t="t" r="r" b="b"/>
              <a:pathLst>
                <a:path w="1553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1"/>
                    <a:pt x="154" y="688"/>
                    <a:pt x="344" y="688"/>
                  </a:cubicBezTo>
                  <a:lnTo>
                    <a:pt x="1208" y="688"/>
                  </a:lnTo>
                  <a:cubicBezTo>
                    <a:pt x="1398" y="688"/>
                    <a:pt x="1552" y="531"/>
                    <a:pt x="1552" y="344"/>
                  </a:cubicBezTo>
                  <a:cubicBezTo>
                    <a:pt x="1552" y="154"/>
                    <a:pt x="139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59;p69">
              <a:extLst>
                <a:ext uri="{FF2B5EF4-FFF2-40B4-BE49-F238E27FC236}">
                  <a16:creationId xmlns:a16="http://schemas.microsoft.com/office/drawing/2014/main" id="{67E9A15C-B0D4-B0A1-7290-4A58A12AB75A}"/>
                </a:ext>
              </a:extLst>
            </p:cNvPr>
            <p:cNvSpPr/>
            <p:nvPr/>
          </p:nvSpPr>
          <p:spPr>
            <a:xfrm>
              <a:off x="6500850" y="4236800"/>
              <a:ext cx="38825" cy="17225"/>
            </a:xfrm>
            <a:custGeom>
              <a:avLst/>
              <a:gdLst/>
              <a:ahLst/>
              <a:cxnLst/>
              <a:rect l="l" t="t" r="r" b="b"/>
              <a:pathLst>
                <a:path w="1553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1"/>
                    <a:pt x="154" y="688"/>
                    <a:pt x="344" y="688"/>
                  </a:cubicBezTo>
                  <a:lnTo>
                    <a:pt x="1208" y="688"/>
                  </a:lnTo>
                  <a:cubicBezTo>
                    <a:pt x="1395" y="688"/>
                    <a:pt x="1552" y="531"/>
                    <a:pt x="1552" y="344"/>
                  </a:cubicBezTo>
                  <a:cubicBezTo>
                    <a:pt x="1552" y="154"/>
                    <a:pt x="1401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60;p69">
              <a:extLst>
                <a:ext uri="{FF2B5EF4-FFF2-40B4-BE49-F238E27FC236}">
                  <a16:creationId xmlns:a16="http://schemas.microsoft.com/office/drawing/2014/main" id="{FFA50F6D-9EBB-2598-5C2C-389F03ECF3BE}"/>
                </a:ext>
              </a:extLst>
            </p:cNvPr>
            <p:cNvSpPr/>
            <p:nvPr/>
          </p:nvSpPr>
          <p:spPr>
            <a:xfrm>
              <a:off x="6560275" y="4210800"/>
              <a:ext cx="69300" cy="69150"/>
            </a:xfrm>
            <a:custGeom>
              <a:avLst/>
              <a:gdLst/>
              <a:ahLst/>
              <a:cxnLst/>
              <a:rect l="l" t="t" r="r" b="b"/>
              <a:pathLst>
                <a:path w="2772" h="2766" extrusionOk="0">
                  <a:moveTo>
                    <a:pt x="1385" y="688"/>
                  </a:moveTo>
                  <a:cubicBezTo>
                    <a:pt x="1770" y="688"/>
                    <a:pt x="2084" y="1002"/>
                    <a:pt x="2084" y="1384"/>
                  </a:cubicBezTo>
                  <a:cubicBezTo>
                    <a:pt x="2084" y="1770"/>
                    <a:pt x="1770" y="2078"/>
                    <a:pt x="1385" y="2078"/>
                  </a:cubicBezTo>
                  <a:cubicBezTo>
                    <a:pt x="999" y="2078"/>
                    <a:pt x="689" y="1764"/>
                    <a:pt x="689" y="1384"/>
                  </a:cubicBezTo>
                  <a:cubicBezTo>
                    <a:pt x="689" y="1002"/>
                    <a:pt x="999" y="688"/>
                    <a:pt x="1385" y="688"/>
                  </a:cubicBezTo>
                  <a:close/>
                  <a:moveTo>
                    <a:pt x="1385" y="0"/>
                  </a:moveTo>
                  <a:cubicBezTo>
                    <a:pt x="623" y="0"/>
                    <a:pt x="1" y="619"/>
                    <a:pt x="1" y="1382"/>
                  </a:cubicBezTo>
                  <a:cubicBezTo>
                    <a:pt x="1" y="2147"/>
                    <a:pt x="623" y="2766"/>
                    <a:pt x="1385" y="2766"/>
                  </a:cubicBezTo>
                  <a:cubicBezTo>
                    <a:pt x="2150" y="2766"/>
                    <a:pt x="2772" y="2147"/>
                    <a:pt x="2772" y="1382"/>
                  </a:cubicBezTo>
                  <a:cubicBezTo>
                    <a:pt x="2772" y="622"/>
                    <a:pt x="2150" y="0"/>
                    <a:pt x="1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61;p69">
              <a:extLst>
                <a:ext uri="{FF2B5EF4-FFF2-40B4-BE49-F238E27FC236}">
                  <a16:creationId xmlns:a16="http://schemas.microsoft.com/office/drawing/2014/main" id="{A9E4FD26-3981-7AED-3827-C08F285C573F}"/>
                </a:ext>
              </a:extLst>
            </p:cNvPr>
            <p:cNvSpPr/>
            <p:nvPr/>
          </p:nvSpPr>
          <p:spPr>
            <a:xfrm>
              <a:off x="6419400" y="4075550"/>
              <a:ext cx="369100" cy="276350"/>
            </a:xfrm>
            <a:custGeom>
              <a:avLst/>
              <a:gdLst/>
              <a:ahLst/>
              <a:cxnLst/>
              <a:rect l="l" t="t" r="r" b="b"/>
              <a:pathLst>
                <a:path w="14764" h="11054" extrusionOk="0">
                  <a:moveTo>
                    <a:pt x="11832" y="688"/>
                  </a:moveTo>
                  <a:cubicBezTo>
                    <a:pt x="13068" y="688"/>
                    <a:pt x="14075" y="1690"/>
                    <a:pt x="14075" y="2923"/>
                  </a:cubicBezTo>
                  <a:cubicBezTo>
                    <a:pt x="14075" y="4155"/>
                    <a:pt x="13071" y="5160"/>
                    <a:pt x="11832" y="5160"/>
                  </a:cubicBezTo>
                  <a:cubicBezTo>
                    <a:pt x="10597" y="5160"/>
                    <a:pt x="9593" y="4155"/>
                    <a:pt x="9593" y="2923"/>
                  </a:cubicBezTo>
                  <a:cubicBezTo>
                    <a:pt x="9593" y="1693"/>
                    <a:pt x="10597" y="688"/>
                    <a:pt x="11832" y="688"/>
                  </a:cubicBezTo>
                  <a:close/>
                  <a:moveTo>
                    <a:pt x="9480" y="4659"/>
                  </a:moveTo>
                  <a:cubicBezTo>
                    <a:pt x="10014" y="5380"/>
                    <a:pt x="10869" y="5848"/>
                    <a:pt x="11832" y="5848"/>
                  </a:cubicBezTo>
                  <a:cubicBezTo>
                    <a:pt x="11857" y="5848"/>
                    <a:pt x="11885" y="5848"/>
                    <a:pt x="11910" y="5845"/>
                  </a:cubicBezTo>
                  <a:lnTo>
                    <a:pt x="11910" y="7779"/>
                  </a:lnTo>
                  <a:cubicBezTo>
                    <a:pt x="11340" y="7911"/>
                    <a:pt x="10889" y="8357"/>
                    <a:pt x="10759" y="8927"/>
                  </a:cubicBezTo>
                  <a:lnTo>
                    <a:pt x="3283" y="8927"/>
                  </a:lnTo>
                  <a:cubicBezTo>
                    <a:pt x="3151" y="8357"/>
                    <a:pt x="2700" y="7911"/>
                    <a:pt x="2133" y="7779"/>
                  </a:cubicBezTo>
                  <a:lnTo>
                    <a:pt x="2133" y="5806"/>
                  </a:lnTo>
                  <a:cubicBezTo>
                    <a:pt x="2700" y="5674"/>
                    <a:pt x="3151" y="5229"/>
                    <a:pt x="3283" y="4659"/>
                  </a:cubicBezTo>
                  <a:close/>
                  <a:moveTo>
                    <a:pt x="11832" y="0"/>
                  </a:moveTo>
                  <a:cubicBezTo>
                    <a:pt x="10349" y="0"/>
                    <a:pt x="9122" y="1106"/>
                    <a:pt x="8929" y="2535"/>
                  </a:cubicBezTo>
                  <a:lnTo>
                    <a:pt x="867" y="2535"/>
                  </a:lnTo>
                  <a:cubicBezTo>
                    <a:pt x="388" y="2535"/>
                    <a:pt x="0" y="2923"/>
                    <a:pt x="0" y="3401"/>
                  </a:cubicBezTo>
                  <a:lnTo>
                    <a:pt x="0" y="10187"/>
                  </a:lnTo>
                  <a:cubicBezTo>
                    <a:pt x="0" y="10666"/>
                    <a:pt x="388" y="11054"/>
                    <a:pt x="867" y="11054"/>
                  </a:cubicBezTo>
                  <a:lnTo>
                    <a:pt x="5473" y="11054"/>
                  </a:lnTo>
                  <a:cubicBezTo>
                    <a:pt x="5663" y="11054"/>
                    <a:pt x="5817" y="10900"/>
                    <a:pt x="5817" y="10710"/>
                  </a:cubicBezTo>
                  <a:cubicBezTo>
                    <a:pt x="5817" y="10523"/>
                    <a:pt x="5663" y="10366"/>
                    <a:pt x="5473" y="10366"/>
                  </a:cubicBezTo>
                  <a:lnTo>
                    <a:pt x="867" y="10366"/>
                  </a:lnTo>
                  <a:cubicBezTo>
                    <a:pt x="771" y="10366"/>
                    <a:pt x="688" y="10283"/>
                    <a:pt x="688" y="10187"/>
                  </a:cubicBezTo>
                  <a:lnTo>
                    <a:pt x="688" y="3401"/>
                  </a:lnTo>
                  <a:cubicBezTo>
                    <a:pt x="688" y="3305"/>
                    <a:pt x="771" y="3223"/>
                    <a:pt x="867" y="3223"/>
                  </a:cubicBezTo>
                  <a:lnTo>
                    <a:pt x="8918" y="3223"/>
                  </a:lnTo>
                  <a:cubicBezTo>
                    <a:pt x="8946" y="3484"/>
                    <a:pt x="9009" y="3734"/>
                    <a:pt x="9103" y="3974"/>
                  </a:cubicBezTo>
                  <a:lnTo>
                    <a:pt x="2975" y="3974"/>
                  </a:lnTo>
                  <a:cubicBezTo>
                    <a:pt x="2788" y="3974"/>
                    <a:pt x="2631" y="4128"/>
                    <a:pt x="2631" y="4318"/>
                  </a:cubicBezTo>
                  <a:cubicBezTo>
                    <a:pt x="2631" y="4780"/>
                    <a:pt x="2254" y="5160"/>
                    <a:pt x="1786" y="5160"/>
                  </a:cubicBezTo>
                  <a:cubicBezTo>
                    <a:pt x="1596" y="5160"/>
                    <a:pt x="1442" y="5314"/>
                    <a:pt x="1442" y="5504"/>
                  </a:cubicBezTo>
                  <a:lnTo>
                    <a:pt x="1442" y="8088"/>
                  </a:lnTo>
                  <a:cubicBezTo>
                    <a:pt x="1442" y="8275"/>
                    <a:pt x="1596" y="8432"/>
                    <a:pt x="1786" y="8432"/>
                  </a:cubicBezTo>
                  <a:cubicBezTo>
                    <a:pt x="2251" y="8432"/>
                    <a:pt x="2631" y="8809"/>
                    <a:pt x="2631" y="9274"/>
                  </a:cubicBezTo>
                  <a:cubicBezTo>
                    <a:pt x="2631" y="9463"/>
                    <a:pt x="2788" y="9618"/>
                    <a:pt x="2975" y="9618"/>
                  </a:cubicBezTo>
                  <a:lnTo>
                    <a:pt x="11065" y="9618"/>
                  </a:lnTo>
                  <a:cubicBezTo>
                    <a:pt x="11255" y="9618"/>
                    <a:pt x="11409" y="9463"/>
                    <a:pt x="11409" y="9274"/>
                  </a:cubicBezTo>
                  <a:cubicBezTo>
                    <a:pt x="11409" y="8809"/>
                    <a:pt x="11788" y="8432"/>
                    <a:pt x="12254" y="8432"/>
                  </a:cubicBezTo>
                  <a:cubicBezTo>
                    <a:pt x="12441" y="8432"/>
                    <a:pt x="12597" y="8275"/>
                    <a:pt x="12597" y="8088"/>
                  </a:cubicBezTo>
                  <a:lnTo>
                    <a:pt x="12597" y="5749"/>
                  </a:lnTo>
                  <a:cubicBezTo>
                    <a:pt x="12864" y="5674"/>
                    <a:pt x="13120" y="5564"/>
                    <a:pt x="13349" y="5424"/>
                  </a:cubicBezTo>
                  <a:lnTo>
                    <a:pt x="13349" y="10187"/>
                  </a:lnTo>
                  <a:cubicBezTo>
                    <a:pt x="13349" y="10283"/>
                    <a:pt x="13266" y="10366"/>
                    <a:pt x="13170" y="10366"/>
                  </a:cubicBezTo>
                  <a:lnTo>
                    <a:pt x="8566" y="10366"/>
                  </a:lnTo>
                  <a:cubicBezTo>
                    <a:pt x="8376" y="10366"/>
                    <a:pt x="8222" y="10523"/>
                    <a:pt x="8222" y="10710"/>
                  </a:cubicBezTo>
                  <a:cubicBezTo>
                    <a:pt x="8222" y="10900"/>
                    <a:pt x="8376" y="11054"/>
                    <a:pt x="8566" y="11054"/>
                  </a:cubicBezTo>
                  <a:lnTo>
                    <a:pt x="13170" y="11054"/>
                  </a:lnTo>
                  <a:cubicBezTo>
                    <a:pt x="13649" y="11054"/>
                    <a:pt x="14037" y="10666"/>
                    <a:pt x="14037" y="10187"/>
                  </a:cubicBezTo>
                  <a:lnTo>
                    <a:pt x="14037" y="4846"/>
                  </a:lnTo>
                  <a:cubicBezTo>
                    <a:pt x="14488" y="4332"/>
                    <a:pt x="14763" y="3660"/>
                    <a:pt x="14763" y="2923"/>
                  </a:cubicBezTo>
                  <a:cubicBezTo>
                    <a:pt x="14763" y="1310"/>
                    <a:pt x="13451" y="0"/>
                    <a:pt x="11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62;p69">
              <a:extLst>
                <a:ext uri="{FF2B5EF4-FFF2-40B4-BE49-F238E27FC236}">
                  <a16:creationId xmlns:a16="http://schemas.microsoft.com/office/drawing/2014/main" id="{F5830BCC-9066-96E3-42DA-E6A566C971E9}"/>
                </a:ext>
              </a:extLst>
            </p:cNvPr>
            <p:cNvSpPr/>
            <p:nvPr/>
          </p:nvSpPr>
          <p:spPr>
            <a:xfrm>
              <a:off x="6683975" y="4123200"/>
              <a:ext cx="62550" cy="50825"/>
            </a:xfrm>
            <a:custGeom>
              <a:avLst/>
              <a:gdLst/>
              <a:ahLst/>
              <a:cxnLst/>
              <a:rect l="l" t="t" r="r" b="b"/>
              <a:pathLst>
                <a:path w="2502" h="2033" extrusionOk="0">
                  <a:moveTo>
                    <a:pt x="2118" y="0"/>
                  </a:moveTo>
                  <a:cubicBezTo>
                    <a:pt x="2020" y="0"/>
                    <a:pt x="1921" y="42"/>
                    <a:pt x="1852" y="122"/>
                  </a:cubicBezTo>
                  <a:lnTo>
                    <a:pt x="944" y="1206"/>
                  </a:lnTo>
                  <a:lnTo>
                    <a:pt x="606" y="920"/>
                  </a:lnTo>
                  <a:cubicBezTo>
                    <a:pt x="542" y="866"/>
                    <a:pt x="465" y="839"/>
                    <a:pt x="387" y="839"/>
                  </a:cubicBezTo>
                  <a:cubicBezTo>
                    <a:pt x="289" y="839"/>
                    <a:pt x="191" y="882"/>
                    <a:pt x="121" y="962"/>
                  </a:cubicBezTo>
                  <a:cubicBezTo>
                    <a:pt x="0" y="1105"/>
                    <a:pt x="19" y="1325"/>
                    <a:pt x="163" y="1443"/>
                  </a:cubicBezTo>
                  <a:lnTo>
                    <a:pt x="762" y="1952"/>
                  </a:lnTo>
                  <a:cubicBezTo>
                    <a:pt x="826" y="2006"/>
                    <a:pt x="905" y="2033"/>
                    <a:pt x="984" y="2033"/>
                  </a:cubicBezTo>
                  <a:cubicBezTo>
                    <a:pt x="1082" y="2033"/>
                    <a:pt x="1180" y="1992"/>
                    <a:pt x="1247" y="1911"/>
                  </a:cubicBezTo>
                  <a:lnTo>
                    <a:pt x="2378" y="568"/>
                  </a:lnTo>
                  <a:cubicBezTo>
                    <a:pt x="2502" y="422"/>
                    <a:pt x="2482" y="205"/>
                    <a:pt x="2336" y="81"/>
                  </a:cubicBezTo>
                  <a:cubicBezTo>
                    <a:pt x="2273" y="26"/>
                    <a:pt x="2196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63;p69">
              <a:extLst>
                <a:ext uri="{FF2B5EF4-FFF2-40B4-BE49-F238E27FC236}">
                  <a16:creationId xmlns:a16="http://schemas.microsoft.com/office/drawing/2014/main" id="{A9C18B3A-55F2-E649-A265-C5CD060E4C29}"/>
                </a:ext>
              </a:extLst>
            </p:cNvPr>
            <p:cNvSpPr/>
            <p:nvPr/>
          </p:nvSpPr>
          <p:spPr>
            <a:xfrm>
              <a:off x="6586275" y="4334700"/>
              <a:ext cx="17225" cy="17200"/>
            </a:xfrm>
            <a:custGeom>
              <a:avLst/>
              <a:gdLst/>
              <a:ahLst/>
              <a:cxnLst/>
              <a:rect l="l" t="t" r="r" b="b"/>
              <a:pathLst>
                <a:path w="689" h="688" extrusionOk="0">
                  <a:moveTo>
                    <a:pt x="345" y="0"/>
                  </a:moveTo>
                  <a:cubicBezTo>
                    <a:pt x="158" y="0"/>
                    <a:pt x="1" y="157"/>
                    <a:pt x="1" y="344"/>
                  </a:cubicBezTo>
                  <a:cubicBezTo>
                    <a:pt x="1" y="534"/>
                    <a:pt x="158" y="688"/>
                    <a:pt x="345" y="688"/>
                  </a:cubicBezTo>
                  <a:cubicBezTo>
                    <a:pt x="535" y="688"/>
                    <a:pt x="689" y="534"/>
                    <a:pt x="689" y="344"/>
                  </a:cubicBezTo>
                  <a:cubicBezTo>
                    <a:pt x="689" y="157"/>
                    <a:pt x="535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7496;p69">
            <a:extLst>
              <a:ext uri="{FF2B5EF4-FFF2-40B4-BE49-F238E27FC236}">
                <a16:creationId xmlns:a16="http://schemas.microsoft.com/office/drawing/2014/main" id="{B5A9C452-968D-6C7A-4423-411580938495}"/>
              </a:ext>
            </a:extLst>
          </p:cNvPr>
          <p:cNvGrpSpPr/>
          <p:nvPr/>
        </p:nvGrpSpPr>
        <p:grpSpPr>
          <a:xfrm>
            <a:off x="3394843" y="2630345"/>
            <a:ext cx="441750" cy="439325"/>
            <a:chOff x="5353925" y="3544400"/>
            <a:chExt cx="441750" cy="439325"/>
          </a:xfrm>
        </p:grpSpPr>
        <p:sp>
          <p:nvSpPr>
            <p:cNvPr id="32" name="Google Shape;7497;p69">
              <a:extLst>
                <a:ext uri="{FF2B5EF4-FFF2-40B4-BE49-F238E27FC236}">
                  <a16:creationId xmlns:a16="http://schemas.microsoft.com/office/drawing/2014/main" id="{E6A6E4A1-3B9E-E3D9-9624-6200F5AE06E8}"/>
                </a:ext>
              </a:extLst>
            </p:cNvPr>
            <p:cNvSpPr/>
            <p:nvPr/>
          </p:nvSpPr>
          <p:spPr>
            <a:xfrm>
              <a:off x="5353925" y="3544400"/>
              <a:ext cx="441750" cy="439325"/>
            </a:xfrm>
            <a:custGeom>
              <a:avLst/>
              <a:gdLst/>
              <a:ahLst/>
              <a:cxnLst/>
              <a:rect l="l" t="t" r="r" b="b"/>
              <a:pathLst>
                <a:path w="17670" h="17573" extrusionOk="0">
                  <a:moveTo>
                    <a:pt x="8836" y="1035"/>
                  </a:moveTo>
                  <a:cubicBezTo>
                    <a:pt x="9286" y="1551"/>
                    <a:pt x="10059" y="1810"/>
                    <a:pt x="10832" y="1810"/>
                  </a:cubicBezTo>
                  <a:cubicBezTo>
                    <a:pt x="10995" y="1810"/>
                    <a:pt x="11158" y="1798"/>
                    <a:pt x="11318" y="1775"/>
                  </a:cubicBezTo>
                  <a:lnTo>
                    <a:pt x="11318" y="4342"/>
                  </a:lnTo>
                  <a:cubicBezTo>
                    <a:pt x="11318" y="5468"/>
                    <a:pt x="10597" y="6304"/>
                    <a:pt x="8836" y="7199"/>
                  </a:cubicBezTo>
                  <a:cubicBezTo>
                    <a:pt x="7075" y="6304"/>
                    <a:pt x="6351" y="5471"/>
                    <a:pt x="6351" y="4342"/>
                  </a:cubicBezTo>
                  <a:lnTo>
                    <a:pt x="6351" y="1775"/>
                  </a:lnTo>
                  <a:cubicBezTo>
                    <a:pt x="6511" y="1798"/>
                    <a:pt x="6674" y="1810"/>
                    <a:pt x="6837" y="1810"/>
                  </a:cubicBezTo>
                  <a:cubicBezTo>
                    <a:pt x="7611" y="1810"/>
                    <a:pt x="8384" y="1551"/>
                    <a:pt x="8836" y="1035"/>
                  </a:cubicBezTo>
                  <a:close/>
                  <a:moveTo>
                    <a:pt x="6401" y="9719"/>
                  </a:moveTo>
                  <a:cubicBezTo>
                    <a:pt x="7064" y="9719"/>
                    <a:pt x="7606" y="10259"/>
                    <a:pt x="7606" y="10925"/>
                  </a:cubicBezTo>
                  <a:cubicBezTo>
                    <a:pt x="7606" y="11588"/>
                    <a:pt x="7067" y="12127"/>
                    <a:pt x="6401" y="12127"/>
                  </a:cubicBezTo>
                  <a:cubicBezTo>
                    <a:pt x="5735" y="12127"/>
                    <a:pt x="5193" y="11588"/>
                    <a:pt x="5193" y="10925"/>
                  </a:cubicBezTo>
                  <a:cubicBezTo>
                    <a:pt x="5193" y="10259"/>
                    <a:pt x="5735" y="9719"/>
                    <a:pt x="6401" y="9719"/>
                  </a:cubicBezTo>
                  <a:close/>
                  <a:moveTo>
                    <a:pt x="11266" y="9719"/>
                  </a:moveTo>
                  <a:cubicBezTo>
                    <a:pt x="11932" y="9719"/>
                    <a:pt x="12471" y="10259"/>
                    <a:pt x="12471" y="10925"/>
                  </a:cubicBezTo>
                  <a:cubicBezTo>
                    <a:pt x="12471" y="11588"/>
                    <a:pt x="11932" y="12127"/>
                    <a:pt x="11266" y="12127"/>
                  </a:cubicBezTo>
                  <a:cubicBezTo>
                    <a:pt x="10603" y="12127"/>
                    <a:pt x="10058" y="11588"/>
                    <a:pt x="10058" y="10925"/>
                  </a:cubicBezTo>
                  <a:cubicBezTo>
                    <a:pt x="10058" y="10259"/>
                    <a:pt x="10603" y="9719"/>
                    <a:pt x="11266" y="9719"/>
                  </a:cubicBezTo>
                  <a:close/>
                  <a:moveTo>
                    <a:pt x="8836" y="13569"/>
                  </a:moveTo>
                  <a:cubicBezTo>
                    <a:pt x="9285" y="13569"/>
                    <a:pt x="9651" y="13932"/>
                    <a:pt x="9651" y="14381"/>
                  </a:cubicBezTo>
                  <a:cubicBezTo>
                    <a:pt x="9651" y="14590"/>
                    <a:pt x="9571" y="14780"/>
                    <a:pt x="9439" y="14923"/>
                  </a:cubicBezTo>
                  <a:lnTo>
                    <a:pt x="9433" y="14931"/>
                  </a:lnTo>
                  <a:cubicBezTo>
                    <a:pt x="9285" y="15091"/>
                    <a:pt x="9073" y="15193"/>
                    <a:pt x="8836" y="15193"/>
                  </a:cubicBezTo>
                  <a:cubicBezTo>
                    <a:pt x="8388" y="15193"/>
                    <a:pt x="8022" y="14827"/>
                    <a:pt x="8022" y="14381"/>
                  </a:cubicBezTo>
                  <a:cubicBezTo>
                    <a:pt x="8019" y="13932"/>
                    <a:pt x="8385" y="13569"/>
                    <a:pt x="8836" y="13569"/>
                  </a:cubicBezTo>
                  <a:close/>
                  <a:moveTo>
                    <a:pt x="5207" y="12386"/>
                  </a:moveTo>
                  <a:cubicBezTo>
                    <a:pt x="5534" y="12650"/>
                    <a:pt x="5950" y="12812"/>
                    <a:pt x="6401" y="12812"/>
                  </a:cubicBezTo>
                  <a:cubicBezTo>
                    <a:pt x="6852" y="12812"/>
                    <a:pt x="7265" y="12653"/>
                    <a:pt x="7592" y="12389"/>
                  </a:cubicBezTo>
                  <a:cubicBezTo>
                    <a:pt x="7862" y="12523"/>
                    <a:pt x="8121" y="12702"/>
                    <a:pt x="8289" y="12983"/>
                  </a:cubicBezTo>
                  <a:cubicBezTo>
                    <a:pt x="7727" y="13200"/>
                    <a:pt x="7328" y="13745"/>
                    <a:pt x="7328" y="14381"/>
                  </a:cubicBezTo>
                  <a:cubicBezTo>
                    <a:pt x="7328" y="14617"/>
                    <a:pt x="7383" y="14840"/>
                    <a:pt x="7482" y="15041"/>
                  </a:cubicBezTo>
                  <a:cubicBezTo>
                    <a:pt x="7067" y="15294"/>
                    <a:pt x="6671" y="15721"/>
                    <a:pt x="6671" y="16522"/>
                  </a:cubicBezTo>
                  <a:lnTo>
                    <a:pt x="6671" y="16879"/>
                  </a:lnTo>
                  <a:lnTo>
                    <a:pt x="4307" y="16879"/>
                  </a:lnTo>
                  <a:lnTo>
                    <a:pt x="4307" y="13792"/>
                  </a:lnTo>
                  <a:lnTo>
                    <a:pt x="4312" y="13792"/>
                  </a:lnTo>
                  <a:cubicBezTo>
                    <a:pt x="4312" y="12997"/>
                    <a:pt x="4720" y="12628"/>
                    <a:pt x="5207" y="12386"/>
                  </a:cubicBezTo>
                  <a:close/>
                  <a:moveTo>
                    <a:pt x="9733" y="15578"/>
                  </a:moveTo>
                  <a:cubicBezTo>
                    <a:pt x="10083" y="15762"/>
                    <a:pt x="10303" y="16021"/>
                    <a:pt x="10303" y="16524"/>
                  </a:cubicBezTo>
                  <a:lnTo>
                    <a:pt x="10303" y="16882"/>
                  </a:lnTo>
                  <a:lnTo>
                    <a:pt x="7358" y="16882"/>
                  </a:lnTo>
                  <a:lnTo>
                    <a:pt x="7358" y="16524"/>
                  </a:lnTo>
                  <a:cubicBezTo>
                    <a:pt x="7358" y="16024"/>
                    <a:pt x="7584" y="15768"/>
                    <a:pt x="7931" y="15578"/>
                  </a:cubicBezTo>
                  <a:cubicBezTo>
                    <a:pt x="8181" y="15768"/>
                    <a:pt x="8495" y="15880"/>
                    <a:pt x="8831" y="15880"/>
                  </a:cubicBezTo>
                  <a:cubicBezTo>
                    <a:pt x="9169" y="15880"/>
                    <a:pt x="9480" y="15768"/>
                    <a:pt x="9733" y="15578"/>
                  </a:cubicBezTo>
                  <a:close/>
                  <a:moveTo>
                    <a:pt x="12460" y="12389"/>
                  </a:moveTo>
                  <a:cubicBezTo>
                    <a:pt x="12944" y="12633"/>
                    <a:pt x="13355" y="12997"/>
                    <a:pt x="13355" y="13795"/>
                  </a:cubicBezTo>
                  <a:lnTo>
                    <a:pt x="13355" y="16885"/>
                  </a:lnTo>
                  <a:lnTo>
                    <a:pt x="10994" y="16885"/>
                  </a:lnTo>
                  <a:lnTo>
                    <a:pt x="10994" y="16527"/>
                  </a:lnTo>
                  <a:cubicBezTo>
                    <a:pt x="10994" y="15726"/>
                    <a:pt x="10595" y="15294"/>
                    <a:pt x="10182" y="15044"/>
                  </a:cubicBezTo>
                  <a:cubicBezTo>
                    <a:pt x="10284" y="14846"/>
                    <a:pt x="10339" y="14620"/>
                    <a:pt x="10339" y="14384"/>
                  </a:cubicBezTo>
                  <a:cubicBezTo>
                    <a:pt x="10339" y="13748"/>
                    <a:pt x="9940" y="13203"/>
                    <a:pt x="9378" y="12988"/>
                  </a:cubicBezTo>
                  <a:cubicBezTo>
                    <a:pt x="9546" y="12702"/>
                    <a:pt x="9805" y="12521"/>
                    <a:pt x="10074" y="12389"/>
                  </a:cubicBezTo>
                  <a:cubicBezTo>
                    <a:pt x="10399" y="12653"/>
                    <a:pt x="10817" y="12815"/>
                    <a:pt x="11266" y="12815"/>
                  </a:cubicBezTo>
                  <a:cubicBezTo>
                    <a:pt x="11720" y="12815"/>
                    <a:pt x="12133" y="12658"/>
                    <a:pt x="12460" y="12389"/>
                  </a:cubicBezTo>
                  <a:close/>
                  <a:moveTo>
                    <a:pt x="8833" y="0"/>
                  </a:moveTo>
                  <a:cubicBezTo>
                    <a:pt x="8682" y="0"/>
                    <a:pt x="8550" y="99"/>
                    <a:pt x="8503" y="242"/>
                  </a:cubicBezTo>
                  <a:cubicBezTo>
                    <a:pt x="8332" y="819"/>
                    <a:pt x="7589" y="1122"/>
                    <a:pt x="6839" y="1122"/>
                  </a:cubicBezTo>
                  <a:cubicBezTo>
                    <a:pt x="6588" y="1122"/>
                    <a:pt x="6335" y="1088"/>
                    <a:pt x="6104" y="1018"/>
                  </a:cubicBezTo>
                  <a:cubicBezTo>
                    <a:pt x="6071" y="1008"/>
                    <a:pt x="6038" y="1003"/>
                    <a:pt x="6005" y="1003"/>
                  </a:cubicBezTo>
                  <a:cubicBezTo>
                    <a:pt x="5932" y="1003"/>
                    <a:pt x="5860" y="1028"/>
                    <a:pt x="5801" y="1073"/>
                  </a:cubicBezTo>
                  <a:cubicBezTo>
                    <a:pt x="5716" y="1137"/>
                    <a:pt x="5663" y="1241"/>
                    <a:pt x="5663" y="1349"/>
                  </a:cubicBezTo>
                  <a:lnTo>
                    <a:pt x="5663" y="3242"/>
                  </a:lnTo>
                  <a:lnTo>
                    <a:pt x="138" y="8346"/>
                  </a:lnTo>
                  <a:cubicBezTo>
                    <a:pt x="36" y="8443"/>
                    <a:pt x="0" y="8594"/>
                    <a:pt x="53" y="8726"/>
                  </a:cubicBezTo>
                  <a:cubicBezTo>
                    <a:pt x="105" y="8855"/>
                    <a:pt x="232" y="8946"/>
                    <a:pt x="372" y="8946"/>
                  </a:cubicBezTo>
                  <a:lnTo>
                    <a:pt x="1836" y="8946"/>
                  </a:lnTo>
                  <a:lnTo>
                    <a:pt x="1836" y="17229"/>
                  </a:lnTo>
                  <a:cubicBezTo>
                    <a:pt x="1836" y="17419"/>
                    <a:pt x="1990" y="17573"/>
                    <a:pt x="2180" y="17573"/>
                  </a:cubicBezTo>
                  <a:lnTo>
                    <a:pt x="15487" y="17573"/>
                  </a:lnTo>
                  <a:cubicBezTo>
                    <a:pt x="15677" y="17573"/>
                    <a:pt x="15831" y="17419"/>
                    <a:pt x="15831" y="17229"/>
                  </a:cubicBezTo>
                  <a:lnTo>
                    <a:pt x="15831" y="14455"/>
                  </a:lnTo>
                  <a:cubicBezTo>
                    <a:pt x="15831" y="14268"/>
                    <a:pt x="15677" y="14111"/>
                    <a:pt x="15487" y="14111"/>
                  </a:cubicBezTo>
                  <a:cubicBezTo>
                    <a:pt x="15297" y="14111"/>
                    <a:pt x="15143" y="14268"/>
                    <a:pt x="15143" y="14455"/>
                  </a:cubicBezTo>
                  <a:lnTo>
                    <a:pt x="15143" y="16885"/>
                  </a:lnTo>
                  <a:lnTo>
                    <a:pt x="14042" y="16885"/>
                  </a:lnTo>
                  <a:lnTo>
                    <a:pt x="14042" y="13795"/>
                  </a:lnTo>
                  <a:cubicBezTo>
                    <a:pt x="14042" y="12719"/>
                    <a:pt x="13476" y="12168"/>
                    <a:pt x="12914" y="11852"/>
                  </a:cubicBezTo>
                  <a:cubicBezTo>
                    <a:pt x="13068" y="11577"/>
                    <a:pt x="13159" y="11260"/>
                    <a:pt x="13159" y="10925"/>
                  </a:cubicBezTo>
                  <a:cubicBezTo>
                    <a:pt x="13159" y="9882"/>
                    <a:pt x="12309" y="9031"/>
                    <a:pt x="11266" y="9031"/>
                  </a:cubicBezTo>
                  <a:cubicBezTo>
                    <a:pt x="10220" y="9031"/>
                    <a:pt x="9370" y="9882"/>
                    <a:pt x="9370" y="10925"/>
                  </a:cubicBezTo>
                  <a:cubicBezTo>
                    <a:pt x="9370" y="11260"/>
                    <a:pt x="9461" y="11577"/>
                    <a:pt x="9615" y="11852"/>
                  </a:cubicBezTo>
                  <a:cubicBezTo>
                    <a:pt x="9337" y="12012"/>
                    <a:pt x="9048" y="12232"/>
                    <a:pt x="8831" y="12554"/>
                  </a:cubicBezTo>
                  <a:cubicBezTo>
                    <a:pt x="8613" y="12232"/>
                    <a:pt x="8324" y="12012"/>
                    <a:pt x="8046" y="11852"/>
                  </a:cubicBezTo>
                  <a:cubicBezTo>
                    <a:pt x="8201" y="11577"/>
                    <a:pt x="8291" y="11260"/>
                    <a:pt x="8291" y="10925"/>
                  </a:cubicBezTo>
                  <a:cubicBezTo>
                    <a:pt x="8291" y="9882"/>
                    <a:pt x="7441" y="9031"/>
                    <a:pt x="6395" y="9031"/>
                  </a:cubicBezTo>
                  <a:cubicBezTo>
                    <a:pt x="5350" y="9031"/>
                    <a:pt x="4499" y="9882"/>
                    <a:pt x="4499" y="10925"/>
                  </a:cubicBezTo>
                  <a:cubicBezTo>
                    <a:pt x="4499" y="11260"/>
                    <a:pt x="4590" y="11577"/>
                    <a:pt x="4744" y="11852"/>
                  </a:cubicBezTo>
                  <a:cubicBezTo>
                    <a:pt x="4183" y="12168"/>
                    <a:pt x="3616" y="12719"/>
                    <a:pt x="3616" y="13795"/>
                  </a:cubicBezTo>
                  <a:lnTo>
                    <a:pt x="3616" y="16885"/>
                  </a:lnTo>
                  <a:lnTo>
                    <a:pt x="2515" y="16885"/>
                  </a:lnTo>
                  <a:lnTo>
                    <a:pt x="2515" y="8602"/>
                  </a:lnTo>
                  <a:cubicBezTo>
                    <a:pt x="2515" y="8412"/>
                    <a:pt x="2361" y="8258"/>
                    <a:pt x="2171" y="8258"/>
                  </a:cubicBezTo>
                  <a:lnTo>
                    <a:pt x="1244" y="8258"/>
                  </a:lnTo>
                  <a:lnTo>
                    <a:pt x="5652" y="4183"/>
                  </a:lnTo>
                  <a:lnTo>
                    <a:pt x="5652" y="4342"/>
                  </a:lnTo>
                  <a:cubicBezTo>
                    <a:pt x="5652" y="6156"/>
                    <a:pt x="7180" y="7155"/>
                    <a:pt x="8674" y="7889"/>
                  </a:cubicBezTo>
                  <a:cubicBezTo>
                    <a:pt x="8721" y="7914"/>
                    <a:pt x="8773" y="7925"/>
                    <a:pt x="8825" y="7925"/>
                  </a:cubicBezTo>
                  <a:cubicBezTo>
                    <a:pt x="8875" y="7925"/>
                    <a:pt x="8927" y="7914"/>
                    <a:pt x="8977" y="7889"/>
                  </a:cubicBezTo>
                  <a:cubicBezTo>
                    <a:pt x="10468" y="7155"/>
                    <a:pt x="11995" y="6156"/>
                    <a:pt x="11995" y="4342"/>
                  </a:cubicBezTo>
                  <a:lnTo>
                    <a:pt x="11995" y="4183"/>
                  </a:lnTo>
                  <a:lnTo>
                    <a:pt x="16406" y="8258"/>
                  </a:lnTo>
                  <a:lnTo>
                    <a:pt x="15476" y="8258"/>
                  </a:lnTo>
                  <a:cubicBezTo>
                    <a:pt x="15286" y="8258"/>
                    <a:pt x="15132" y="8412"/>
                    <a:pt x="15132" y="8602"/>
                  </a:cubicBezTo>
                  <a:lnTo>
                    <a:pt x="15132" y="11373"/>
                  </a:lnTo>
                  <a:cubicBezTo>
                    <a:pt x="15132" y="11563"/>
                    <a:pt x="15286" y="11717"/>
                    <a:pt x="15476" y="11717"/>
                  </a:cubicBezTo>
                  <a:cubicBezTo>
                    <a:pt x="15666" y="11717"/>
                    <a:pt x="15820" y="11563"/>
                    <a:pt x="15820" y="11373"/>
                  </a:cubicBezTo>
                  <a:lnTo>
                    <a:pt x="15820" y="8946"/>
                  </a:lnTo>
                  <a:lnTo>
                    <a:pt x="17287" y="8946"/>
                  </a:lnTo>
                  <a:cubicBezTo>
                    <a:pt x="17427" y="8946"/>
                    <a:pt x="17554" y="8861"/>
                    <a:pt x="17606" y="8726"/>
                  </a:cubicBezTo>
                  <a:cubicBezTo>
                    <a:pt x="17669" y="8594"/>
                    <a:pt x="17633" y="8443"/>
                    <a:pt x="17532" y="8346"/>
                  </a:cubicBezTo>
                  <a:lnTo>
                    <a:pt x="12006" y="3242"/>
                  </a:lnTo>
                  <a:lnTo>
                    <a:pt x="12006" y="1349"/>
                  </a:lnTo>
                  <a:cubicBezTo>
                    <a:pt x="12006" y="1239"/>
                    <a:pt x="11954" y="1137"/>
                    <a:pt x="11869" y="1073"/>
                  </a:cubicBezTo>
                  <a:cubicBezTo>
                    <a:pt x="11810" y="1028"/>
                    <a:pt x="11736" y="1003"/>
                    <a:pt x="11663" y="1003"/>
                  </a:cubicBezTo>
                  <a:cubicBezTo>
                    <a:pt x="11630" y="1003"/>
                    <a:pt x="11597" y="1008"/>
                    <a:pt x="11566" y="1018"/>
                  </a:cubicBezTo>
                  <a:cubicBezTo>
                    <a:pt x="11336" y="1086"/>
                    <a:pt x="11085" y="1119"/>
                    <a:pt x="10836" y="1119"/>
                  </a:cubicBezTo>
                  <a:cubicBezTo>
                    <a:pt x="10084" y="1119"/>
                    <a:pt x="9337" y="819"/>
                    <a:pt x="9164" y="242"/>
                  </a:cubicBezTo>
                  <a:cubicBezTo>
                    <a:pt x="9120" y="99"/>
                    <a:pt x="8985" y="0"/>
                    <a:pt x="8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498;p69">
              <a:extLst>
                <a:ext uri="{FF2B5EF4-FFF2-40B4-BE49-F238E27FC236}">
                  <a16:creationId xmlns:a16="http://schemas.microsoft.com/office/drawing/2014/main" id="{03810CE6-D98B-6E8C-22A5-0659953127A3}"/>
                </a:ext>
              </a:extLst>
            </p:cNvPr>
            <p:cNvSpPr/>
            <p:nvPr/>
          </p:nvSpPr>
          <p:spPr>
            <a:xfrm>
              <a:off x="5538075" y="3613775"/>
              <a:ext cx="73375" cy="59275"/>
            </a:xfrm>
            <a:custGeom>
              <a:avLst/>
              <a:gdLst/>
              <a:ahLst/>
              <a:cxnLst/>
              <a:rect l="l" t="t" r="r" b="b"/>
              <a:pathLst>
                <a:path w="2935" h="2371" extrusionOk="0">
                  <a:moveTo>
                    <a:pt x="2551" y="1"/>
                  </a:moveTo>
                  <a:cubicBezTo>
                    <a:pt x="2452" y="1"/>
                    <a:pt x="2354" y="43"/>
                    <a:pt x="2285" y="123"/>
                  </a:cubicBezTo>
                  <a:lnTo>
                    <a:pt x="1093" y="1540"/>
                  </a:lnTo>
                  <a:lnTo>
                    <a:pt x="609" y="1127"/>
                  </a:lnTo>
                  <a:cubicBezTo>
                    <a:pt x="545" y="1073"/>
                    <a:pt x="467" y="1046"/>
                    <a:pt x="389" y="1046"/>
                  </a:cubicBezTo>
                  <a:cubicBezTo>
                    <a:pt x="291" y="1046"/>
                    <a:pt x="194" y="1088"/>
                    <a:pt x="125" y="1168"/>
                  </a:cubicBezTo>
                  <a:cubicBezTo>
                    <a:pt x="1" y="1314"/>
                    <a:pt x="20" y="1529"/>
                    <a:pt x="166" y="1653"/>
                  </a:cubicBezTo>
                  <a:lnTo>
                    <a:pt x="914" y="2286"/>
                  </a:lnTo>
                  <a:cubicBezTo>
                    <a:pt x="978" y="2338"/>
                    <a:pt x="1055" y="2371"/>
                    <a:pt x="1137" y="2371"/>
                  </a:cubicBezTo>
                  <a:lnTo>
                    <a:pt x="1170" y="2371"/>
                  </a:lnTo>
                  <a:cubicBezTo>
                    <a:pt x="1258" y="2363"/>
                    <a:pt x="1344" y="2319"/>
                    <a:pt x="1404" y="2250"/>
                  </a:cubicBezTo>
                  <a:lnTo>
                    <a:pt x="2813" y="566"/>
                  </a:lnTo>
                  <a:cubicBezTo>
                    <a:pt x="2934" y="420"/>
                    <a:pt x="2915" y="203"/>
                    <a:pt x="2769" y="82"/>
                  </a:cubicBezTo>
                  <a:cubicBezTo>
                    <a:pt x="2706" y="27"/>
                    <a:pt x="2628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499;p69">
              <a:extLst>
                <a:ext uri="{FF2B5EF4-FFF2-40B4-BE49-F238E27FC236}">
                  <a16:creationId xmlns:a16="http://schemas.microsoft.com/office/drawing/2014/main" id="{44B59070-9DDF-A1F9-5C6A-5A5EC7A35061}"/>
                </a:ext>
              </a:extLst>
            </p:cNvPr>
            <p:cNvSpPr/>
            <p:nvPr/>
          </p:nvSpPr>
          <p:spPr>
            <a:xfrm>
              <a:off x="5732500" y="3858575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4"/>
                    <a:pt x="154" y="688"/>
                    <a:pt x="344" y="688"/>
                  </a:cubicBezTo>
                  <a:cubicBezTo>
                    <a:pt x="534" y="688"/>
                    <a:pt x="688" y="534"/>
                    <a:pt x="688" y="344"/>
                  </a:cubicBezTo>
                  <a:lnTo>
                    <a:pt x="688" y="342"/>
                  </a:lnTo>
                  <a:cubicBezTo>
                    <a:pt x="688" y="154"/>
                    <a:pt x="534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533;p69">
            <a:extLst>
              <a:ext uri="{FF2B5EF4-FFF2-40B4-BE49-F238E27FC236}">
                <a16:creationId xmlns:a16="http://schemas.microsoft.com/office/drawing/2014/main" id="{8605F202-3D5C-4711-AB0F-6496D04677EF}"/>
              </a:ext>
            </a:extLst>
          </p:cNvPr>
          <p:cNvSpPr/>
          <p:nvPr/>
        </p:nvSpPr>
        <p:spPr>
          <a:xfrm>
            <a:off x="5379011" y="2661955"/>
            <a:ext cx="403142" cy="402355"/>
          </a:xfrm>
          <a:custGeom>
            <a:avLst/>
            <a:gdLst/>
            <a:ahLst/>
            <a:cxnLst/>
            <a:rect l="l" t="t" r="r" b="b"/>
            <a:pathLst>
              <a:path w="17428" h="17609" extrusionOk="0">
                <a:moveTo>
                  <a:pt x="6148" y="688"/>
                </a:moveTo>
                <a:lnTo>
                  <a:pt x="6148" y="2504"/>
                </a:lnTo>
                <a:lnTo>
                  <a:pt x="5581" y="1993"/>
                </a:lnTo>
                <a:cubicBezTo>
                  <a:pt x="5515" y="1934"/>
                  <a:pt x="5433" y="1904"/>
                  <a:pt x="5350" y="1904"/>
                </a:cubicBezTo>
                <a:cubicBezTo>
                  <a:pt x="5268" y="1904"/>
                  <a:pt x="5185" y="1934"/>
                  <a:pt x="5119" y="1993"/>
                </a:cubicBezTo>
                <a:lnTo>
                  <a:pt x="4552" y="2504"/>
                </a:lnTo>
                <a:lnTo>
                  <a:pt x="4552" y="688"/>
                </a:lnTo>
                <a:close/>
                <a:moveTo>
                  <a:pt x="10999" y="1173"/>
                </a:moveTo>
                <a:lnTo>
                  <a:pt x="12637" y="2807"/>
                </a:lnTo>
                <a:lnTo>
                  <a:pt x="10999" y="2807"/>
                </a:lnTo>
                <a:lnTo>
                  <a:pt x="10999" y="1173"/>
                </a:lnTo>
                <a:close/>
                <a:moveTo>
                  <a:pt x="15240" y="5724"/>
                </a:moveTo>
                <a:lnTo>
                  <a:pt x="15240" y="8712"/>
                </a:lnTo>
                <a:lnTo>
                  <a:pt x="10356" y="8712"/>
                </a:lnTo>
                <a:lnTo>
                  <a:pt x="10356" y="5724"/>
                </a:lnTo>
                <a:close/>
                <a:moveTo>
                  <a:pt x="9260" y="4954"/>
                </a:moveTo>
                <a:cubicBezTo>
                  <a:pt x="9481" y="4954"/>
                  <a:pt x="9668" y="5108"/>
                  <a:pt x="9668" y="5295"/>
                </a:cubicBezTo>
                <a:lnTo>
                  <a:pt x="9668" y="9147"/>
                </a:lnTo>
                <a:cubicBezTo>
                  <a:pt x="9668" y="9332"/>
                  <a:pt x="9481" y="9488"/>
                  <a:pt x="9260" y="9488"/>
                </a:cubicBezTo>
                <a:cubicBezTo>
                  <a:pt x="9040" y="9488"/>
                  <a:pt x="8856" y="9332"/>
                  <a:pt x="8856" y="9147"/>
                </a:cubicBezTo>
                <a:lnTo>
                  <a:pt x="8856" y="5295"/>
                </a:lnTo>
                <a:cubicBezTo>
                  <a:pt x="8856" y="5108"/>
                  <a:pt x="9040" y="4954"/>
                  <a:pt x="9260" y="4954"/>
                </a:cubicBezTo>
                <a:close/>
                <a:moveTo>
                  <a:pt x="16332" y="4954"/>
                </a:moveTo>
                <a:cubicBezTo>
                  <a:pt x="16552" y="4954"/>
                  <a:pt x="16740" y="5108"/>
                  <a:pt x="16740" y="5295"/>
                </a:cubicBezTo>
                <a:lnTo>
                  <a:pt x="16740" y="9147"/>
                </a:lnTo>
                <a:cubicBezTo>
                  <a:pt x="16740" y="9332"/>
                  <a:pt x="16552" y="9488"/>
                  <a:pt x="16332" y="9488"/>
                </a:cubicBezTo>
                <a:cubicBezTo>
                  <a:pt x="16112" y="9488"/>
                  <a:pt x="15928" y="9332"/>
                  <a:pt x="15928" y="9147"/>
                </a:cubicBezTo>
                <a:lnTo>
                  <a:pt x="15928" y="5295"/>
                </a:lnTo>
                <a:cubicBezTo>
                  <a:pt x="15928" y="5108"/>
                  <a:pt x="16112" y="4954"/>
                  <a:pt x="16332" y="4954"/>
                </a:cubicBezTo>
                <a:close/>
                <a:moveTo>
                  <a:pt x="13454" y="9400"/>
                </a:moveTo>
                <a:lnTo>
                  <a:pt x="13454" y="11937"/>
                </a:lnTo>
                <a:lnTo>
                  <a:pt x="12141" y="11937"/>
                </a:lnTo>
                <a:lnTo>
                  <a:pt x="12141" y="9400"/>
                </a:lnTo>
                <a:close/>
                <a:moveTo>
                  <a:pt x="13454" y="12628"/>
                </a:moveTo>
                <a:lnTo>
                  <a:pt x="13454" y="13522"/>
                </a:lnTo>
                <a:lnTo>
                  <a:pt x="12141" y="13522"/>
                </a:lnTo>
                <a:lnTo>
                  <a:pt x="12141" y="12628"/>
                </a:lnTo>
                <a:close/>
                <a:moveTo>
                  <a:pt x="10314" y="688"/>
                </a:moveTo>
                <a:lnTo>
                  <a:pt x="10314" y="3151"/>
                </a:lnTo>
                <a:cubicBezTo>
                  <a:pt x="10314" y="3341"/>
                  <a:pt x="10468" y="3495"/>
                  <a:pt x="10658" y="3495"/>
                </a:cubicBezTo>
                <a:lnTo>
                  <a:pt x="13127" y="3495"/>
                </a:lnTo>
                <a:lnTo>
                  <a:pt x="13127" y="5039"/>
                </a:lnTo>
                <a:lnTo>
                  <a:pt x="10325" y="5039"/>
                </a:lnTo>
                <a:cubicBezTo>
                  <a:pt x="10204" y="4596"/>
                  <a:pt x="9775" y="4266"/>
                  <a:pt x="9266" y="4266"/>
                </a:cubicBezTo>
                <a:cubicBezTo>
                  <a:pt x="8663" y="4266"/>
                  <a:pt x="8171" y="4728"/>
                  <a:pt x="8171" y="5295"/>
                </a:cubicBezTo>
                <a:lnTo>
                  <a:pt x="8171" y="9147"/>
                </a:lnTo>
                <a:cubicBezTo>
                  <a:pt x="8171" y="9714"/>
                  <a:pt x="8663" y="10176"/>
                  <a:pt x="9266" y="10176"/>
                </a:cubicBezTo>
                <a:cubicBezTo>
                  <a:pt x="9775" y="10176"/>
                  <a:pt x="10204" y="9846"/>
                  <a:pt x="10325" y="9400"/>
                </a:cubicBezTo>
                <a:lnTo>
                  <a:pt x="11456" y="9400"/>
                </a:lnTo>
                <a:lnTo>
                  <a:pt x="11456" y="12281"/>
                </a:lnTo>
                <a:lnTo>
                  <a:pt x="11456" y="13864"/>
                </a:lnTo>
                <a:lnTo>
                  <a:pt x="11456" y="14447"/>
                </a:lnTo>
                <a:lnTo>
                  <a:pt x="2332" y="14450"/>
                </a:lnTo>
                <a:lnTo>
                  <a:pt x="2332" y="688"/>
                </a:lnTo>
                <a:lnTo>
                  <a:pt x="3864" y="688"/>
                </a:lnTo>
                <a:lnTo>
                  <a:pt x="3864" y="3283"/>
                </a:lnTo>
                <a:cubicBezTo>
                  <a:pt x="3864" y="3421"/>
                  <a:pt x="3944" y="3539"/>
                  <a:pt x="4068" y="3594"/>
                </a:cubicBezTo>
                <a:cubicBezTo>
                  <a:pt x="4113" y="3614"/>
                  <a:pt x="4161" y="3624"/>
                  <a:pt x="4208" y="3624"/>
                </a:cubicBezTo>
                <a:cubicBezTo>
                  <a:pt x="4291" y="3624"/>
                  <a:pt x="4373" y="3594"/>
                  <a:pt x="4439" y="3536"/>
                </a:cubicBezTo>
                <a:lnTo>
                  <a:pt x="5350" y="2714"/>
                </a:lnTo>
                <a:lnTo>
                  <a:pt x="6261" y="3536"/>
                </a:lnTo>
                <a:cubicBezTo>
                  <a:pt x="6327" y="3594"/>
                  <a:pt x="6410" y="3627"/>
                  <a:pt x="6492" y="3627"/>
                </a:cubicBezTo>
                <a:cubicBezTo>
                  <a:pt x="6542" y="3627"/>
                  <a:pt x="6588" y="3616"/>
                  <a:pt x="6632" y="3594"/>
                </a:cubicBezTo>
                <a:cubicBezTo>
                  <a:pt x="6756" y="3539"/>
                  <a:pt x="6836" y="3415"/>
                  <a:pt x="6836" y="3283"/>
                </a:cubicBezTo>
                <a:lnTo>
                  <a:pt x="6836" y="688"/>
                </a:lnTo>
                <a:close/>
                <a:moveTo>
                  <a:pt x="13454" y="14210"/>
                </a:moveTo>
                <a:lnTo>
                  <a:pt x="13454" y="16271"/>
                </a:lnTo>
                <a:cubicBezTo>
                  <a:pt x="13454" y="16629"/>
                  <a:pt x="13160" y="16923"/>
                  <a:pt x="12796" y="16923"/>
                </a:cubicBezTo>
                <a:cubicBezTo>
                  <a:pt x="12436" y="16923"/>
                  <a:pt x="12141" y="16632"/>
                  <a:pt x="12141" y="16271"/>
                </a:cubicBezTo>
                <a:lnTo>
                  <a:pt x="12141" y="14210"/>
                </a:lnTo>
                <a:close/>
                <a:moveTo>
                  <a:pt x="1982" y="0"/>
                </a:moveTo>
                <a:cubicBezTo>
                  <a:pt x="1795" y="0"/>
                  <a:pt x="1638" y="155"/>
                  <a:pt x="1638" y="344"/>
                </a:cubicBezTo>
                <a:lnTo>
                  <a:pt x="1638" y="1635"/>
                </a:lnTo>
                <a:lnTo>
                  <a:pt x="345" y="1635"/>
                </a:lnTo>
                <a:cubicBezTo>
                  <a:pt x="158" y="1635"/>
                  <a:pt x="1" y="1789"/>
                  <a:pt x="1" y="1979"/>
                </a:cubicBezTo>
                <a:lnTo>
                  <a:pt x="1" y="16428"/>
                </a:lnTo>
                <a:cubicBezTo>
                  <a:pt x="1" y="16618"/>
                  <a:pt x="158" y="16772"/>
                  <a:pt x="345" y="16772"/>
                </a:cubicBezTo>
                <a:lnTo>
                  <a:pt x="4527" y="16772"/>
                </a:lnTo>
                <a:cubicBezTo>
                  <a:pt x="4717" y="16772"/>
                  <a:pt x="4871" y="16618"/>
                  <a:pt x="4871" y="16428"/>
                </a:cubicBezTo>
                <a:cubicBezTo>
                  <a:pt x="4871" y="16238"/>
                  <a:pt x="4717" y="16084"/>
                  <a:pt x="4527" y="16084"/>
                </a:cubicBezTo>
                <a:lnTo>
                  <a:pt x="689" y="16084"/>
                </a:lnTo>
                <a:lnTo>
                  <a:pt x="689" y="2320"/>
                </a:lnTo>
                <a:lnTo>
                  <a:pt x="1638" y="2320"/>
                </a:lnTo>
                <a:lnTo>
                  <a:pt x="1638" y="14794"/>
                </a:lnTo>
                <a:cubicBezTo>
                  <a:pt x="1638" y="14984"/>
                  <a:pt x="1795" y="15138"/>
                  <a:pt x="1982" y="15138"/>
                </a:cubicBezTo>
                <a:lnTo>
                  <a:pt x="11454" y="15138"/>
                </a:lnTo>
                <a:lnTo>
                  <a:pt x="11454" y="16081"/>
                </a:lnTo>
                <a:lnTo>
                  <a:pt x="7629" y="16081"/>
                </a:lnTo>
                <a:cubicBezTo>
                  <a:pt x="7439" y="16081"/>
                  <a:pt x="7285" y="16236"/>
                  <a:pt x="7285" y="16425"/>
                </a:cubicBezTo>
                <a:cubicBezTo>
                  <a:pt x="7285" y="16615"/>
                  <a:pt x="7439" y="16769"/>
                  <a:pt x="7629" y="16769"/>
                </a:cubicBezTo>
                <a:lnTo>
                  <a:pt x="11550" y="16769"/>
                </a:lnTo>
                <a:cubicBezTo>
                  <a:pt x="11748" y="17262"/>
                  <a:pt x="12232" y="17609"/>
                  <a:pt x="12794" y="17609"/>
                </a:cubicBezTo>
                <a:cubicBezTo>
                  <a:pt x="13537" y="17609"/>
                  <a:pt x="14139" y="17006"/>
                  <a:pt x="14139" y="16266"/>
                </a:cubicBezTo>
                <a:lnTo>
                  <a:pt x="14139" y="13864"/>
                </a:lnTo>
                <a:lnTo>
                  <a:pt x="14139" y="12281"/>
                </a:lnTo>
                <a:lnTo>
                  <a:pt x="14139" y="9400"/>
                </a:lnTo>
                <a:lnTo>
                  <a:pt x="15270" y="9400"/>
                </a:lnTo>
                <a:cubicBezTo>
                  <a:pt x="15391" y="9846"/>
                  <a:pt x="15821" y="10176"/>
                  <a:pt x="16330" y="10176"/>
                </a:cubicBezTo>
                <a:cubicBezTo>
                  <a:pt x="16932" y="10176"/>
                  <a:pt x="17425" y="9714"/>
                  <a:pt x="17425" y="9147"/>
                </a:cubicBezTo>
                <a:lnTo>
                  <a:pt x="17425" y="5295"/>
                </a:lnTo>
                <a:cubicBezTo>
                  <a:pt x="17428" y="4728"/>
                  <a:pt x="16938" y="4266"/>
                  <a:pt x="16332" y="4266"/>
                </a:cubicBezTo>
                <a:cubicBezTo>
                  <a:pt x="15823" y="4266"/>
                  <a:pt x="15394" y="4596"/>
                  <a:pt x="15273" y="5039"/>
                </a:cubicBezTo>
                <a:lnTo>
                  <a:pt x="13809" y="5039"/>
                </a:lnTo>
                <a:lnTo>
                  <a:pt x="13809" y="3151"/>
                </a:lnTo>
                <a:cubicBezTo>
                  <a:pt x="13809" y="3063"/>
                  <a:pt x="13770" y="2972"/>
                  <a:pt x="13710" y="2906"/>
                </a:cubicBezTo>
                <a:lnTo>
                  <a:pt x="10895" y="99"/>
                </a:lnTo>
                <a:cubicBezTo>
                  <a:pt x="10829" y="36"/>
                  <a:pt x="10744" y="0"/>
                  <a:pt x="106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6" name="Google Shape;7417;p69">
            <a:extLst>
              <a:ext uri="{FF2B5EF4-FFF2-40B4-BE49-F238E27FC236}">
                <a16:creationId xmlns:a16="http://schemas.microsoft.com/office/drawing/2014/main" id="{426B3767-585C-5257-25A9-C15A47B149DB}"/>
              </a:ext>
            </a:extLst>
          </p:cNvPr>
          <p:cNvGrpSpPr/>
          <p:nvPr/>
        </p:nvGrpSpPr>
        <p:grpSpPr>
          <a:xfrm>
            <a:off x="1163600" y="830043"/>
            <a:ext cx="442900" cy="439425"/>
            <a:chOff x="3500850" y="2829625"/>
            <a:chExt cx="442900" cy="439425"/>
          </a:xfrm>
        </p:grpSpPr>
        <p:sp>
          <p:nvSpPr>
            <p:cNvPr id="47" name="Google Shape;7418;p69">
              <a:extLst>
                <a:ext uri="{FF2B5EF4-FFF2-40B4-BE49-F238E27FC236}">
                  <a16:creationId xmlns:a16="http://schemas.microsoft.com/office/drawing/2014/main" id="{ED1C220F-9FA3-9900-7438-3312A9091D2A}"/>
                </a:ext>
              </a:extLst>
            </p:cNvPr>
            <p:cNvSpPr/>
            <p:nvPr/>
          </p:nvSpPr>
          <p:spPr>
            <a:xfrm>
              <a:off x="3500850" y="2895825"/>
              <a:ext cx="233425" cy="373225"/>
            </a:xfrm>
            <a:custGeom>
              <a:avLst/>
              <a:gdLst/>
              <a:ahLst/>
              <a:cxnLst/>
              <a:rect l="l" t="t" r="r" b="b"/>
              <a:pathLst>
                <a:path w="9337" h="14929" extrusionOk="0">
                  <a:moveTo>
                    <a:pt x="4667" y="691"/>
                  </a:moveTo>
                  <a:cubicBezTo>
                    <a:pt x="5947" y="691"/>
                    <a:pt x="7012" y="1646"/>
                    <a:pt x="7179" y="2876"/>
                  </a:cubicBezTo>
                  <a:lnTo>
                    <a:pt x="5952" y="2876"/>
                  </a:lnTo>
                  <a:cubicBezTo>
                    <a:pt x="5762" y="2876"/>
                    <a:pt x="5608" y="3030"/>
                    <a:pt x="5608" y="3220"/>
                  </a:cubicBezTo>
                  <a:cubicBezTo>
                    <a:pt x="5608" y="3409"/>
                    <a:pt x="5762" y="3564"/>
                    <a:pt x="5952" y="3564"/>
                  </a:cubicBezTo>
                  <a:lnTo>
                    <a:pt x="7204" y="3564"/>
                  </a:lnTo>
                  <a:lnTo>
                    <a:pt x="7204" y="4595"/>
                  </a:lnTo>
                  <a:lnTo>
                    <a:pt x="5952" y="4595"/>
                  </a:lnTo>
                  <a:cubicBezTo>
                    <a:pt x="5762" y="4595"/>
                    <a:pt x="5608" y="4750"/>
                    <a:pt x="5608" y="4939"/>
                  </a:cubicBezTo>
                  <a:cubicBezTo>
                    <a:pt x="5608" y="5129"/>
                    <a:pt x="5762" y="5283"/>
                    <a:pt x="5952" y="5283"/>
                  </a:cubicBezTo>
                  <a:lnTo>
                    <a:pt x="7204" y="5283"/>
                  </a:lnTo>
                  <a:lnTo>
                    <a:pt x="7204" y="6315"/>
                  </a:lnTo>
                  <a:lnTo>
                    <a:pt x="5952" y="6315"/>
                  </a:lnTo>
                  <a:cubicBezTo>
                    <a:pt x="5762" y="6315"/>
                    <a:pt x="5608" y="6469"/>
                    <a:pt x="5608" y="6659"/>
                  </a:cubicBezTo>
                  <a:cubicBezTo>
                    <a:pt x="5608" y="6849"/>
                    <a:pt x="5762" y="7003"/>
                    <a:pt x="5952" y="7003"/>
                  </a:cubicBezTo>
                  <a:lnTo>
                    <a:pt x="7179" y="7003"/>
                  </a:lnTo>
                  <a:cubicBezTo>
                    <a:pt x="7012" y="8236"/>
                    <a:pt x="5947" y="9188"/>
                    <a:pt x="4667" y="9188"/>
                  </a:cubicBezTo>
                  <a:cubicBezTo>
                    <a:pt x="3388" y="9188"/>
                    <a:pt x="2325" y="8236"/>
                    <a:pt x="2158" y="7003"/>
                  </a:cubicBezTo>
                  <a:lnTo>
                    <a:pt x="3385" y="7003"/>
                  </a:lnTo>
                  <a:cubicBezTo>
                    <a:pt x="3575" y="7003"/>
                    <a:pt x="3729" y="6849"/>
                    <a:pt x="3729" y="6659"/>
                  </a:cubicBezTo>
                  <a:cubicBezTo>
                    <a:pt x="3729" y="6469"/>
                    <a:pt x="3575" y="6315"/>
                    <a:pt x="3385" y="6315"/>
                  </a:cubicBezTo>
                  <a:lnTo>
                    <a:pt x="2133" y="6315"/>
                  </a:lnTo>
                  <a:lnTo>
                    <a:pt x="2133" y="5283"/>
                  </a:lnTo>
                  <a:lnTo>
                    <a:pt x="3385" y="5283"/>
                  </a:lnTo>
                  <a:cubicBezTo>
                    <a:pt x="3575" y="5283"/>
                    <a:pt x="3729" y="5129"/>
                    <a:pt x="3729" y="4939"/>
                  </a:cubicBezTo>
                  <a:cubicBezTo>
                    <a:pt x="3729" y="4750"/>
                    <a:pt x="3575" y="4595"/>
                    <a:pt x="3385" y="4595"/>
                  </a:cubicBezTo>
                  <a:lnTo>
                    <a:pt x="2133" y="4595"/>
                  </a:lnTo>
                  <a:lnTo>
                    <a:pt x="2133" y="3564"/>
                  </a:lnTo>
                  <a:lnTo>
                    <a:pt x="3385" y="3564"/>
                  </a:lnTo>
                  <a:cubicBezTo>
                    <a:pt x="3575" y="3564"/>
                    <a:pt x="3729" y="3409"/>
                    <a:pt x="3729" y="3220"/>
                  </a:cubicBezTo>
                  <a:cubicBezTo>
                    <a:pt x="3729" y="3030"/>
                    <a:pt x="3575" y="2876"/>
                    <a:pt x="3385" y="2876"/>
                  </a:cubicBezTo>
                  <a:lnTo>
                    <a:pt x="2158" y="2876"/>
                  </a:lnTo>
                  <a:cubicBezTo>
                    <a:pt x="2325" y="1646"/>
                    <a:pt x="3388" y="691"/>
                    <a:pt x="4667" y="691"/>
                  </a:cubicBezTo>
                  <a:close/>
                  <a:moveTo>
                    <a:pt x="8649" y="6145"/>
                  </a:moveTo>
                  <a:lnTo>
                    <a:pt x="8649" y="6659"/>
                  </a:lnTo>
                  <a:cubicBezTo>
                    <a:pt x="8649" y="8847"/>
                    <a:pt x="6863" y="10630"/>
                    <a:pt x="4667" y="10630"/>
                  </a:cubicBezTo>
                  <a:cubicBezTo>
                    <a:pt x="2474" y="10630"/>
                    <a:pt x="688" y="8847"/>
                    <a:pt x="688" y="6659"/>
                  </a:cubicBezTo>
                  <a:lnTo>
                    <a:pt x="688" y="6145"/>
                  </a:lnTo>
                  <a:lnTo>
                    <a:pt x="1445" y="6145"/>
                  </a:lnTo>
                  <a:lnTo>
                    <a:pt x="1445" y="6659"/>
                  </a:lnTo>
                  <a:cubicBezTo>
                    <a:pt x="1445" y="8434"/>
                    <a:pt x="2890" y="9876"/>
                    <a:pt x="4667" y="9876"/>
                  </a:cubicBezTo>
                  <a:cubicBezTo>
                    <a:pt x="6447" y="9876"/>
                    <a:pt x="7892" y="8431"/>
                    <a:pt x="7892" y="6659"/>
                  </a:cubicBezTo>
                  <a:lnTo>
                    <a:pt x="7892" y="6145"/>
                  </a:lnTo>
                  <a:close/>
                  <a:moveTo>
                    <a:pt x="4012" y="11271"/>
                  </a:moveTo>
                  <a:cubicBezTo>
                    <a:pt x="4224" y="11304"/>
                    <a:pt x="4444" y="11321"/>
                    <a:pt x="4667" y="11321"/>
                  </a:cubicBezTo>
                  <a:cubicBezTo>
                    <a:pt x="4893" y="11321"/>
                    <a:pt x="5107" y="11304"/>
                    <a:pt x="5325" y="11274"/>
                  </a:cubicBezTo>
                  <a:lnTo>
                    <a:pt x="5325" y="12680"/>
                  </a:lnTo>
                  <a:lnTo>
                    <a:pt x="4012" y="12680"/>
                  </a:lnTo>
                  <a:lnTo>
                    <a:pt x="4012" y="11271"/>
                  </a:lnTo>
                  <a:close/>
                  <a:moveTo>
                    <a:pt x="4667" y="0"/>
                  </a:moveTo>
                  <a:cubicBezTo>
                    <a:pt x="2890" y="0"/>
                    <a:pt x="1445" y="1442"/>
                    <a:pt x="1445" y="3217"/>
                  </a:cubicBezTo>
                  <a:lnTo>
                    <a:pt x="1445" y="5457"/>
                  </a:lnTo>
                  <a:lnTo>
                    <a:pt x="344" y="5457"/>
                  </a:lnTo>
                  <a:cubicBezTo>
                    <a:pt x="154" y="5457"/>
                    <a:pt x="0" y="5611"/>
                    <a:pt x="0" y="5801"/>
                  </a:cubicBezTo>
                  <a:lnTo>
                    <a:pt x="0" y="6659"/>
                  </a:lnTo>
                  <a:cubicBezTo>
                    <a:pt x="0" y="8762"/>
                    <a:pt x="1404" y="10542"/>
                    <a:pt x="3324" y="11120"/>
                  </a:cubicBezTo>
                  <a:lnTo>
                    <a:pt x="3324" y="12680"/>
                  </a:lnTo>
                  <a:lnTo>
                    <a:pt x="1761" y="12680"/>
                  </a:lnTo>
                  <a:cubicBezTo>
                    <a:pt x="1142" y="12680"/>
                    <a:pt x="636" y="13181"/>
                    <a:pt x="636" y="13803"/>
                  </a:cubicBezTo>
                  <a:lnTo>
                    <a:pt x="636" y="14584"/>
                  </a:lnTo>
                  <a:cubicBezTo>
                    <a:pt x="636" y="14774"/>
                    <a:pt x="793" y="14928"/>
                    <a:pt x="980" y="14928"/>
                  </a:cubicBezTo>
                  <a:lnTo>
                    <a:pt x="3126" y="14928"/>
                  </a:lnTo>
                  <a:cubicBezTo>
                    <a:pt x="3316" y="14928"/>
                    <a:pt x="3470" y="14774"/>
                    <a:pt x="3470" y="14584"/>
                  </a:cubicBezTo>
                  <a:cubicBezTo>
                    <a:pt x="3470" y="14394"/>
                    <a:pt x="3316" y="14240"/>
                    <a:pt x="3126" y="14240"/>
                  </a:cubicBezTo>
                  <a:lnTo>
                    <a:pt x="1324" y="14240"/>
                  </a:lnTo>
                  <a:lnTo>
                    <a:pt x="1324" y="13803"/>
                  </a:lnTo>
                  <a:cubicBezTo>
                    <a:pt x="1324" y="13563"/>
                    <a:pt x="1522" y="13368"/>
                    <a:pt x="1761" y="13368"/>
                  </a:cubicBezTo>
                  <a:lnTo>
                    <a:pt x="7578" y="13368"/>
                  </a:lnTo>
                  <a:cubicBezTo>
                    <a:pt x="7818" y="13368"/>
                    <a:pt x="8013" y="13563"/>
                    <a:pt x="8013" y="13803"/>
                  </a:cubicBezTo>
                  <a:lnTo>
                    <a:pt x="8013" y="14240"/>
                  </a:lnTo>
                  <a:lnTo>
                    <a:pt x="6216" y="14240"/>
                  </a:lnTo>
                  <a:cubicBezTo>
                    <a:pt x="6026" y="14240"/>
                    <a:pt x="5872" y="14394"/>
                    <a:pt x="5872" y="14584"/>
                  </a:cubicBezTo>
                  <a:cubicBezTo>
                    <a:pt x="5872" y="14774"/>
                    <a:pt x="6026" y="14928"/>
                    <a:pt x="6216" y="14928"/>
                  </a:cubicBezTo>
                  <a:lnTo>
                    <a:pt x="8357" y="14928"/>
                  </a:lnTo>
                  <a:cubicBezTo>
                    <a:pt x="8547" y="14928"/>
                    <a:pt x="8701" y="14774"/>
                    <a:pt x="8701" y="14584"/>
                  </a:cubicBezTo>
                  <a:lnTo>
                    <a:pt x="8701" y="13803"/>
                  </a:lnTo>
                  <a:cubicBezTo>
                    <a:pt x="8701" y="13184"/>
                    <a:pt x="8198" y="12680"/>
                    <a:pt x="7578" y="12680"/>
                  </a:cubicBezTo>
                  <a:lnTo>
                    <a:pt x="6013" y="12680"/>
                  </a:lnTo>
                  <a:lnTo>
                    <a:pt x="6013" y="11120"/>
                  </a:lnTo>
                  <a:cubicBezTo>
                    <a:pt x="7933" y="10542"/>
                    <a:pt x="9337" y="8762"/>
                    <a:pt x="9337" y="6659"/>
                  </a:cubicBezTo>
                  <a:lnTo>
                    <a:pt x="9337" y="5798"/>
                  </a:lnTo>
                  <a:cubicBezTo>
                    <a:pt x="9337" y="5611"/>
                    <a:pt x="9180" y="5457"/>
                    <a:pt x="8993" y="5457"/>
                  </a:cubicBezTo>
                  <a:lnTo>
                    <a:pt x="7892" y="5457"/>
                  </a:lnTo>
                  <a:lnTo>
                    <a:pt x="7892" y="3217"/>
                  </a:lnTo>
                  <a:cubicBezTo>
                    <a:pt x="7892" y="1442"/>
                    <a:pt x="6447" y="0"/>
                    <a:pt x="4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19;p69">
              <a:extLst>
                <a:ext uri="{FF2B5EF4-FFF2-40B4-BE49-F238E27FC236}">
                  <a16:creationId xmlns:a16="http://schemas.microsoft.com/office/drawing/2014/main" id="{5DBDE399-6F95-A506-3490-6BDBDC64A028}"/>
                </a:ext>
              </a:extLst>
            </p:cNvPr>
            <p:cNvSpPr/>
            <p:nvPr/>
          </p:nvSpPr>
          <p:spPr>
            <a:xfrm>
              <a:off x="3722425" y="2829625"/>
              <a:ext cx="218725" cy="191350"/>
            </a:xfrm>
            <a:custGeom>
              <a:avLst/>
              <a:gdLst/>
              <a:ahLst/>
              <a:cxnLst/>
              <a:rect l="l" t="t" r="r" b="b"/>
              <a:pathLst>
                <a:path w="8749" h="7654" extrusionOk="0">
                  <a:moveTo>
                    <a:pt x="8060" y="689"/>
                  </a:moveTo>
                  <a:lnTo>
                    <a:pt x="8060" y="5174"/>
                  </a:lnTo>
                  <a:lnTo>
                    <a:pt x="3850" y="5174"/>
                  </a:lnTo>
                  <a:cubicBezTo>
                    <a:pt x="3776" y="5174"/>
                    <a:pt x="3699" y="5196"/>
                    <a:pt x="3641" y="5246"/>
                  </a:cubicBezTo>
                  <a:lnTo>
                    <a:pt x="1872" y="6608"/>
                  </a:lnTo>
                  <a:lnTo>
                    <a:pt x="1872" y="5518"/>
                  </a:lnTo>
                  <a:cubicBezTo>
                    <a:pt x="1872" y="5328"/>
                    <a:pt x="1718" y="5174"/>
                    <a:pt x="1528" y="5174"/>
                  </a:cubicBezTo>
                  <a:lnTo>
                    <a:pt x="694" y="5174"/>
                  </a:lnTo>
                  <a:lnTo>
                    <a:pt x="694" y="689"/>
                  </a:lnTo>
                  <a:close/>
                  <a:moveTo>
                    <a:pt x="661" y="1"/>
                  </a:moveTo>
                  <a:cubicBezTo>
                    <a:pt x="298" y="1"/>
                    <a:pt x="1" y="295"/>
                    <a:pt x="1" y="656"/>
                  </a:cubicBezTo>
                  <a:lnTo>
                    <a:pt x="1" y="5204"/>
                  </a:lnTo>
                  <a:cubicBezTo>
                    <a:pt x="1" y="5568"/>
                    <a:pt x="298" y="5862"/>
                    <a:pt x="661" y="5862"/>
                  </a:cubicBezTo>
                  <a:lnTo>
                    <a:pt x="1181" y="5862"/>
                  </a:lnTo>
                  <a:lnTo>
                    <a:pt x="1181" y="7309"/>
                  </a:lnTo>
                  <a:cubicBezTo>
                    <a:pt x="1181" y="7428"/>
                    <a:pt x="1247" y="7543"/>
                    <a:pt x="1346" y="7604"/>
                  </a:cubicBezTo>
                  <a:cubicBezTo>
                    <a:pt x="1402" y="7637"/>
                    <a:pt x="1465" y="7653"/>
                    <a:pt x="1528" y="7653"/>
                  </a:cubicBezTo>
                  <a:cubicBezTo>
                    <a:pt x="1602" y="7653"/>
                    <a:pt x="1675" y="7631"/>
                    <a:pt x="1734" y="7585"/>
                  </a:cubicBezTo>
                  <a:lnTo>
                    <a:pt x="3963" y="5865"/>
                  </a:lnTo>
                  <a:lnTo>
                    <a:pt x="8088" y="5865"/>
                  </a:lnTo>
                  <a:cubicBezTo>
                    <a:pt x="8454" y="5865"/>
                    <a:pt x="8748" y="5568"/>
                    <a:pt x="8748" y="5207"/>
                  </a:cubicBezTo>
                  <a:lnTo>
                    <a:pt x="8748" y="659"/>
                  </a:lnTo>
                  <a:cubicBezTo>
                    <a:pt x="8748" y="295"/>
                    <a:pt x="8454" y="1"/>
                    <a:pt x="8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20;p69">
              <a:extLst>
                <a:ext uri="{FF2B5EF4-FFF2-40B4-BE49-F238E27FC236}">
                  <a16:creationId xmlns:a16="http://schemas.microsoft.com/office/drawing/2014/main" id="{07D5A9DF-CCA1-F2B9-5B20-DFAB4EA6C5A2}"/>
                </a:ext>
              </a:extLst>
            </p:cNvPr>
            <p:cNvSpPr/>
            <p:nvPr/>
          </p:nvSpPr>
          <p:spPr>
            <a:xfrm>
              <a:off x="3746425" y="3052775"/>
              <a:ext cx="197325" cy="216200"/>
            </a:xfrm>
            <a:custGeom>
              <a:avLst/>
              <a:gdLst/>
              <a:ahLst/>
              <a:cxnLst/>
              <a:rect l="l" t="t" r="r" b="b"/>
              <a:pathLst>
                <a:path w="7893" h="8648" extrusionOk="0">
                  <a:moveTo>
                    <a:pt x="1429" y="967"/>
                  </a:moveTo>
                  <a:lnTo>
                    <a:pt x="2802" y="1730"/>
                  </a:lnTo>
                  <a:cubicBezTo>
                    <a:pt x="2852" y="1758"/>
                    <a:pt x="2909" y="1773"/>
                    <a:pt x="2966" y="1773"/>
                  </a:cubicBezTo>
                  <a:cubicBezTo>
                    <a:pt x="2997" y="1773"/>
                    <a:pt x="3028" y="1769"/>
                    <a:pt x="3058" y="1760"/>
                  </a:cubicBezTo>
                  <a:cubicBezTo>
                    <a:pt x="3343" y="1681"/>
                    <a:pt x="3630" y="1643"/>
                    <a:pt x="3913" y="1643"/>
                  </a:cubicBezTo>
                  <a:cubicBezTo>
                    <a:pt x="4977" y="1643"/>
                    <a:pt x="5982" y="2179"/>
                    <a:pt x="6577" y="3114"/>
                  </a:cubicBezTo>
                  <a:cubicBezTo>
                    <a:pt x="7034" y="3824"/>
                    <a:pt x="7183" y="4666"/>
                    <a:pt x="6998" y="5488"/>
                  </a:cubicBezTo>
                  <a:cubicBezTo>
                    <a:pt x="6814" y="6311"/>
                    <a:pt x="6319" y="7016"/>
                    <a:pt x="5603" y="7467"/>
                  </a:cubicBezTo>
                  <a:cubicBezTo>
                    <a:pt x="5079" y="7799"/>
                    <a:pt x="4493" y="7957"/>
                    <a:pt x="3914" y="7957"/>
                  </a:cubicBezTo>
                  <a:cubicBezTo>
                    <a:pt x="2866" y="7957"/>
                    <a:pt x="1839" y="7439"/>
                    <a:pt x="1236" y="6493"/>
                  </a:cubicBezTo>
                  <a:cubicBezTo>
                    <a:pt x="496" y="5332"/>
                    <a:pt x="606" y="3788"/>
                    <a:pt x="1509" y="2745"/>
                  </a:cubicBezTo>
                  <a:cubicBezTo>
                    <a:pt x="1569" y="2671"/>
                    <a:pt x="1600" y="2580"/>
                    <a:pt x="1591" y="2484"/>
                  </a:cubicBezTo>
                  <a:lnTo>
                    <a:pt x="1429" y="967"/>
                  </a:lnTo>
                  <a:close/>
                  <a:moveTo>
                    <a:pt x="1014" y="1"/>
                  </a:moveTo>
                  <a:cubicBezTo>
                    <a:pt x="949" y="1"/>
                    <a:pt x="883" y="20"/>
                    <a:pt x="826" y="59"/>
                  </a:cubicBezTo>
                  <a:cubicBezTo>
                    <a:pt x="719" y="131"/>
                    <a:pt x="661" y="255"/>
                    <a:pt x="675" y="381"/>
                  </a:cubicBezTo>
                  <a:lnTo>
                    <a:pt x="892" y="2415"/>
                  </a:lnTo>
                  <a:cubicBezTo>
                    <a:pt x="422" y="3006"/>
                    <a:pt x="133" y="3741"/>
                    <a:pt x="70" y="4498"/>
                  </a:cubicBezTo>
                  <a:cubicBezTo>
                    <a:pt x="1" y="5334"/>
                    <a:pt x="204" y="6154"/>
                    <a:pt x="659" y="6864"/>
                  </a:cubicBezTo>
                  <a:cubicBezTo>
                    <a:pt x="1390" y="8017"/>
                    <a:pt x="2640" y="8647"/>
                    <a:pt x="3914" y="8647"/>
                  </a:cubicBezTo>
                  <a:cubicBezTo>
                    <a:pt x="4621" y="8647"/>
                    <a:pt x="5336" y="8455"/>
                    <a:pt x="5972" y="8048"/>
                  </a:cubicBezTo>
                  <a:cubicBezTo>
                    <a:pt x="6842" y="7497"/>
                    <a:pt x="7444" y="6641"/>
                    <a:pt x="7667" y="5637"/>
                  </a:cubicBezTo>
                  <a:cubicBezTo>
                    <a:pt x="7893" y="4635"/>
                    <a:pt x="7714" y="3609"/>
                    <a:pt x="7158" y="2742"/>
                  </a:cubicBezTo>
                  <a:cubicBezTo>
                    <a:pt x="6710" y="2032"/>
                    <a:pt x="6055" y="1498"/>
                    <a:pt x="5268" y="1207"/>
                  </a:cubicBezTo>
                  <a:cubicBezTo>
                    <a:pt x="4833" y="1045"/>
                    <a:pt x="4370" y="963"/>
                    <a:pt x="3907" y="963"/>
                  </a:cubicBezTo>
                  <a:cubicBezTo>
                    <a:pt x="3607" y="963"/>
                    <a:pt x="3308" y="997"/>
                    <a:pt x="3017" y="1066"/>
                  </a:cubicBezTo>
                  <a:lnTo>
                    <a:pt x="1184" y="45"/>
                  </a:lnTo>
                  <a:cubicBezTo>
                    <a:pt x="1131" y="16"/>
                    <a:pt x="1073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21;p69">
              <a:extLst>
                <a:ext uri="{FF2B5EF4-FFF2-40B4-BE49-F238E27FC236}">
                  <a16:creationId xmlns:a16="http://schemas.microsoft.com/office/drawing/2014/main" id="{1235E169-DAAA-A02A-B742-09E6C863A23B}"/>
                </a:ext>
              </a:extLst>
            </p:cNvPr>
            <p:cNvSpPr/>
            <p:nvPr/>
          </p:nvSpPr>
          <p:spPr>
            <a:xfrm>
              <a:off x="3787025" y="3115650"/>
              <a:ext cx="113950" cy="113700"/>
            </a:xfrm>
            <a:custGeom>
              <a:avLst/>
              <a:gdLst/>
              <a:ahLst/>
              <a:cxnLst/>
              <a:rect l="l" t="t" r="r" b="b"/>
              <a:pathLst>
                <a:path w="4558" h="4548" extrusionOk="0">
                  <a:moveTo>
                    <a:pt x="2279" y="689"/>
                  </a:moveTo>
                  <a:cubicBezTo>
                    <a:pt x="2573" y="689"/>
                    <a:pt x="2873" y="772"/>
                    <a:pt x="3132" y="937"/>
                  </a:cubicBezTo>
                  <a:lnTo>
                    <a:pt x="933" y="3127"/>
                  </a:lnTo>
                  <a:cubicBezTo>
                    <a:pt x="771" y="2877"/>
                    <a:pt x="686" y="2583"/>
                    <a:pt x="686" y="2274"/>
                  </a:cubicBezTo>
                  <a:cubicBezTo>
                    <a:pt x="688" y="1853"/>
                    <a:pt x="853" y="1454"/>
                    <a:pt x="1153" y="1155"/>
                  </a:cubicBezTo>
                  <a:cubicBezTo>
                    <a:pt x="1462" y="844"/>
                    <a:pt x="1872" y="689"/>
                    <a:pt x="2279" y="689"/>
                  </a:cubicBezTo>
                  <a:close/>
                  <a:moveTo>
                    <a:pt x="3619" y="1424"/>
                  </a:moveTo>
                  <a:cubicBezTo>
                    <a:pt x="3781" y="1675"/>
                    <a:pt x="3867" y="1969"/>
                    <a:pt x="3867" y="2277"/>
                  </a:cubicBezTo>
                  <a:cubicBezTo>
                    <a:pt x="3869" y="2698"/>
                    <a:pt x="3704" y="3097"/>
                    <a:pt x="3402" y="3397"/>
                  </a:cubicBezTo>
                  <a:cubicBezTo>
                    <a:pt x="3091" y="3707"/>
                    <a:pt x="2684" y="3862"/>
                    <a:pt x="2276" y="3862"/>
                  </a:cubicBezTo>
                  <a:cubicBezTo>
                    <a:pt x="1978" y="3862"/>
                    <a:pt x="1680" y="3779"/>
                    <a:pt x="1420" y="3615"/>
                  </a:cubicBezTo>
                  <a:lnTo>
                    <a:pt x="3619" y="1424"/>
                  </a:lnTo>
                  <a:close/>
                  <a:moveTo>
                    <a:pt x="2279" y="1"/>
                  </a:moveTo>
                  <a:cubicBezTo>
                    <a:pt x="1695" y="1"/>
                    <a:pt x="1112" y="223"/>
                    <a:pt x="669" y="667"/>
                  </a:cubicBezTo>
                  <a:cubicBezTo>
                    <a:pt x="237" y="1097"/>
                    <a:pt x="0" y="1666"/>
                    <a:pt x="0" y="2277"/>
                  </a:cubicBezTo>
                  <a:cubicBezTo>
                    <a:pt x="0" y="2885"/>
                    <a:pt x="237" y="3455"/>
                    <a:pt x="669" y="3881"/>
                  </a:cubicBezTo>
                  <a:cubicBezTo>
                    <a:pt x="1112" y="4327"/>
                    <a:pt x="1695" y="4547"/>
                    <a:pt x="2279" y="4547"/>
                  </a:cubicBezTo>
                  <a:cubicBezTo>
                    <a:pt x="2862" y="4547"/>
                    <a:pt x="3443" y="4327"/>
                    <a:pt x="3889" y="3881"/>
                  </a:cubicBezTo>
                  <a:cubicBezTo>
                    <a:pt x="4318" y="3452"/>
                    <a:pt x="4554" y="2883"/>
                    <a:pt x="4554" y="2272"/>
                  </a:cubicBezTo>
                  <a:cubicBezTo>
                    <a:pt x="4557" y="1666"/>
                    <a:pt x="4321" y="1097"/>
                    <a:pt x="3891" y="667"/>
                  </a:cubicBezTo>
                  <a:cubicBezTo>
                    <a:pt x="3447" y="223"/>
                    <a:pt x="2863" y="1"/>
                    <a:pt x="2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22;p69">
              <a:extLst>
                <a:ext uri="{FF2B5EF4-FFF2-40B4-BE49-F238E27FC236}">
                  <a16:creationId xmlns:a16="http://schemas.microsoft.com/office/drawing/2014/main" id="{7A18CD6D-F516-2771-6400-3F5199F9A5AC}"/>
                </a:ext>
              </a:extLst>
            </p:cNvPr>
            <p:cNvSpPr/>
            <p:nvPr/>
          </p:nvSpPr>
          <p:spPr>
            <a:xfrm>
              <a:off x="3780200" y="28943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5" y="1"/>
                  </a:moveTo>
                  <a:cubicBezTo>
                    <a:pt x="158" y="1"/>
                    <a:pt x="1" y="155"/>
                    <a:pt x="1" y="344"/>
                  </a:cubicBezTo>
                  <a:cubicBezTo>
                    <a:pt x="1" y="532"/>
                    <a:pt x="158" y="688"/>
                    <a:pt x="345" y="688"/>
                  </a:cubicBezTo>
                  <a:cubicBezTo>
                    <a:pt x="535" y="688"/>
                    <a:pt x="689" y="532"/>
                    <a:pt x="689" y="344"/>
                  </a:cubicBezTo>
                  <a:cubicBezTo>
                    <a:pt x="689" y="155"/>
                    <a:pt x="53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23;p69">
              <a:extLst>
                <a:ext uri="{FF2B5EF4-FFF2-40B4-BE49-F238E27FC236}">
                  <a16:creationId xmlns:a16="http://schemas.microsoft.com/office/drawing/2014/main" id="{0A88AFF0-974C-C48A-1D53-7E72A256A12B}"/>
                </a:ext>
              </a:extLst>
            </p:cNvPr>
            <p:cNvSpPr/>
            <p:nvPr/>
          </p:nvSpPr>
          <p:spPr>
            <a:xfrm>
              <a:off x="3823200" y="28943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5" y="1"/>
                  </a:moveTo>
                  <a:cubicBezTo>
                    <a:pt x="158" y="1"/>
                    <a:pt x="1" y="155"/>
                    <a:pt x="1" y="344"/>
                  </a:cubicBezTo>
                  <a:cubicBezTo>
                    <a:pt x="1" y="532"/>
                    <a:pt x="158" y="688"/>
                    <a:pt x="345" y="688"/>
                  </a:cubicBezTo>
                  <a:cubicBezTo>
                    <a:pt x="535" y="688"/>
                    <a:pt x="689" y="532"/>
                    <a:pt x="689" y="344"/>
                  </a:cubicBezTo>
                  <a:cubicBezTo>
                    <a:pt x="689" y="155"/>
                    <a:pt x="53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24;p69">
              <a:extLst>
                <a:ext uri="{FF2B5EF4-FFF2-40B4-BE49-F238E27FC236}">
                  <a16:creationId xmlns:a16="http://schemas.microsoft.com/office/drawing/2014/main" id="{6831C979-A33D-BD46-13FC-0A3CEE331BD6}"/>
                </a:ext>
              </a:extLst>
            </p:cNvPr>
            <p:cNvSpPr/>
            <p:nvPr/>
          </p:nvSpPr>
          <p:spPr>
            <a:xfrm>
              <a:off x="3866200" y="28943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5" y="1"/>
                  </a:moveTo>
                  <a:cubicBezTo>
                    <a:pt x="157" y="1"/>
                    <a:pt x="1" y="155"/>
                    <a:pt x="1" y="344"/>
                  </a:cubicBezTo>
                  <a:cubicBezTo>
                    <a:pt x="1" y="532"/>
                    <a:pt x="157" y="688"/>
                    <a:pt x="345" y="688"/>
                  </a:cubicBezTo>
                  <a:cubicBezTo>
                    <a:pt x="534" y="688"/>
                    <a:pt x="689" y="532"/>
                    <a:pt x="689" y="344"/>
                  </a:cubicBezTo>
                  <a:cubicBezTo>
                    <a:pt x="689" y="155"/>
                    <a:pt x="534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25;p69">
              <a:extLst>
                <a:ext uri="{FF2B5EF4-FFF2-40B4-BE49-F238E27FC236}">
                  <a16:creationId xmlns:a16="http://schemas.microsoft.com/office/drawing/2014/main" id="{8F1DAB79-EF7B-5D0D-BCA7-41153C87CA9D}"/>
                </a:ext>
              </a:extLst>
            </p:cNvPr>
            <p:cNvSpPr/>
            <p:nvPr/>
          </p:nvSpPr>
          <p:spPr>
            <a:xfrm>
              <a:off x="3608925" y="3251750"/>
              <a:ext cx="17350" cy="17225"/>
            </a:xfrm>
            <a:custGeom>
              <a:avLst/>
              <a:gdLst/>
              <a:ahLst/>
              <a:cxnLst/>
              <a:rect l="l" t="t" r="r" b="b"/>
              <a:pathLst>
                <a:path w="694" h="689" extrusionOk="0">
                  <a:moveTo>
                    <a:pt x="344" y="0"/>
                  </a:moveTo>
                  <a:cubicBezTo>
                    <a:pt x="157" y="0"/>
                    <a:pt x="0" y="155"/>
                    <a:pt x="0" y="344"/>
                  </a:cubicBezTo>
                  <a:cubicBezTo>
                    <a:pt x="0" y="534"/>
                    <a:pt x="157" y="688"/>
                    <a:pt x="344" y="688"/>
                  </a:cubicBezTo>
                  <a:lnTo>
                    <a:pt x="350" y="688"/>
                  </a:lnTo>
                  <a:cubicBezTo>
                    <a:pt x="537" y="688"/>
                    <a:pt x="694" y="534"/>
                    <a:pt x="694" y="344"/>
                  </a:cubicBezTo>
                  <a:cubicBezTo>
                    <a:pt x="688" y="155"/>
                    <a:pt x="534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EB71BB98-5C1A-1C29-6FEF-6E5E9D40C5BD}"/>
              </a:ext>
            </a:extLst>
          </p:cNvPr>
          <p:cNvSpPr txBox="1"/>
          <p:nvPr/>
        </p:nvSpPr>
        <p:spPr>
          <a:xfrm>
            <a:off x="1606500" y="784865"/>
            <a:ext cx="6348046" cy="664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33396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"/>
              </a:rPr>
              <a:t>Efetivação do direito à participação nas atividades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 Display"/>
              </a:rPr>
              <a:t> 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"/>
              </a:rPr>
              <a:t> 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 Display"/>
              </a:rPr>
              <a:t>de liquidação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"/>
              </a:rPr>
              <a:t>, com a garantia do direito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 Display"/>
              </a:rPr>
              <a:t> a ATI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"/>
              </a:rPr>
              <a:t>, 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 Display"/>
              </a:rPr>
              <a:t>sem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"/>
              </a:rPr>
              <a:t> prejuízo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 Display"/>
              </a:rPr>
              <a:t> do direito de consulta</a:t>
            </a:r>
            <a:r>
              <a:rPr lang="pt-BR" sz="1200" b="0" i="0" u="none" strike="noStrike" kern="1200" cap="none" spc="0" baseline="0" dirty="0">
                <a:solidFill>
                  <a:schemeClr val="bg2"/>
                </a:solidFill>
                <a:uFillTx/>
                <a:latin typeface="Aptos"/>
              </a:rPr>
              <a:t> direta às pessoas atingidas.</a:t>
            </a:r>
            <a:endParaRPr lang="en-US" sz="1200" b="0" i="0" u="none" strike="noStrike" kern="1200" cap="none" spc="0" baseline="0" dirty="0">
              <a:solidFill>
                <a:schemeClr val="bg2"/>
              </a:solidFill>
              <a:uFillTx/>
              <a:latin typeface="Aptos"/>
            </a:endParaRPr>
          </a:p>
          <a:p>
            <a:pPr marL="57150" marR="0" lvl="1" indent="-57150" algn="l" defTabSz="40005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0" i="0" u="none" strike="noStrike" kern="1200" cap="none" spc="0" baseline="0" dirty="0">
                <a:solidFill>
                  <a:schemeClr val="bg2"/>
                </a:solidFill>
                <a:uFillTx/>
                <a:latin typeface="Aptos"/>
              </a:rPr>
              <a:t>Fundamento legal: PEAB, art. 3º, III; art. 4º, XI / PNAB, art. 3º, caput, V; art. 4º, caput.</a:t>
            </a:r>
            <a:endParaRPr lang="en-US" sz="900" b="0" i="0" u="none" strike="noStrike" kern="1200" cap="none" spc="0" baseline="0" dirty="0">
              <a:solidFill>
                <a:schemeClr val="bg2"/>
              </a:solidFill>
              <a:uFillTx/>
              <a:latin typeface="Aptos"/>
            </a:endParaRPr>
          </a:p>
        </p:txBody>
      </p:sp>
      <p:grpSp>
        <p:nvGrpSpPr>
          <p:cNvPr id="57" name="Google Shape;7486;p69">
            <a:extLst>
              <a:ext uri="{FF2B5EF4-FFF2-40B4-BE49-F238E27FC236}">
                <a16:creationId xmlns:a16="http://schemas.microsoft.com/office/drawing/2014/main" id="{736E1686-E100-F09E-7A33-66CE4B3BFB3B}"/>
              </a:ext>
            </a:extLst>
          </p:cNvPr>
          <p:cNvGrpSpPr/>
          <p:nvPr/>
        </p:nvGrpSpPr>
        <p:grpSpPr>
          <a:xfrm>
            <a:off x="7242775" y="2656184"/>
            <a:ext cx="440375" cy="439475"/>
            <a:chOff x="4292650" y="3541300"/>
            <a:chExt cx="440375" cy="439475"/>
          </a:xfrm>
        </p:grpSpPr>
        <p:sp>
          <p:nvSpPr>
            <p:cNvPr id="58" name="Google Shape;7487;p69">
              <a:extLst>
                <a:ext uri="{FF2B5EF4-FFF2-40B4-BE49-F238E27FC236}">
                  <a16:creationId xmlns:a16="http://schemas.microsoft.com/office/drawing/2014/main" id="{4946A21E-C5C5-96E1-67A0-FDA6EB2746E2}"/>
                </a:ext>
              </a:extLst>
            </p:cNvPr>
            <p:cNvSpPr/>
            <p:nvPr/>
          </p:nvSpPr>
          <p:spPr>
            <a:xfrm>
              <a:off x="4525925" y="3541425"/>
              <a:ext cx="207100" cy="206625"/>
            </a:xfrm>
            <a:custGeom>
              <a:avLst/>
              <a:gdLst/>
              <a:ahLst/>
              <a:cxnLst/>
              <a:rect l="l" t="t" r="r" b="b"/>
              <a:pathLst>
                <a:path w="8284" h="8265" extrusionOk="0">
                  <a:moveTo>
                    <a:pt x="4142" y="689"/>
                  </a:moveTo>
                  <a:cubicBezTo>
                    <a:pt x="6046" y="689"/>
                    <a:pt x="7595" y="2233"/>
                    <a:pt x="7595" y="4131"/>
                  </a:cubicBezTo>
                  <a:cubicBezTo>
                    <a:pt x="7595" y="6030"/>
                    <a:pt x="6049" y="7576"/>
                    <a:pt x="4142" y="7576"/>
                  </a:cubicBezTo>
                  <a:cubicBezTo>
                    <a:pt x="2241" y="7576"/>
                    <a:pt x="691" y="6030"/>
                    <a:pt x="691" y="4131"/>
                  </a:cubicBezTo>
                  <a:cubicBezTo>
                    <a:pt x="689" y="2233"/>
                    <a:pt x="2241" y="689"/>
                    <a:pt x="4142" y="689"/>
                  </a:cubicBezTo>
                  <a:close/>
                  <a:moveTo>
                    <a:pt x="4142" y="1"/>
                  </a:moveTo>
                  <a:cubicBezTo>
                    <a:pt x="1861" y="1"/>
                    <a:pt x="3" y="1856"/>
                    <a:pt x="3" y="4131"/>
                  </a:cubicBezTo>
                  <a:cubicBezTo>
                    <a:pt x="1" y="6410"/>
                    <a:pt x="1858" y="8264"/>
                    <a:pt x="4142" y="8264"/>
                  </a:cubicBezTo>
                  <a:cubicBezTo>
                    <a:pt x="6426" y="8264"/>
                    <a:pt x="8283" y="6410"/>
                    <a:pt x="8283" y="4131"/>
                  </a:cubicBezTo>
                  <a:cubicBezTo>
                    <a:pt x="8283" y="1856"/>
                    <a:pt x="6426" y="1"/>
                    <a:pt x="4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88;p69">
              <a:extLst>
                <a:ext uri="{FF2B5EF4-FFF2-40B4-BE49-F238E27FC236}">
                  <a16:creationId xmlns:a16="http://schemas.microsoft.com/office/drawing/2014/main" id="{008CCDB7-80F9-947C-1783-78EFF12CCA84}"/>
                </a:ext>
              </a:extLst>
            </p:cNvPr>
            <p:cNvSpPr/>
            <p:nvPr/>
          </p:nvSpPr>
          <p:spPr>
            <a:xfrm>
              <a:off x="4292650" y="3541300"/>
              <a:ext cx="207425" cy="206875"/>
            </a:xfrm>
            <a:custGeom>
              <a:avLst/>
              <a:gdLst/>
              <a:ahLst/>
              <a:cxnLst/>
              <a:rect l="l" t="t" r="r" b="b"/>
              <a:pathLst>
                <a:path w="8297" h="8275" extrusionOk="0">
                  <a:moveTo>
                    <a:pt x="4145" y="2950"/>
                  </a:moveTo>
                  <a:cubicBezTo>
                    <a:pt x="4758" y="2950"/>
                    <a:pt x="5256" y="3448"/>
                    <a:pt x="5256" y="4059"/>
                  </a:cubicBezTo>
                  <a:cubicBezTo>
                    <a:pt x="5259" y="4670"/>
                    <a:pt x="4761" y="5165"/>
                    <a:pt x="4145" y="5165"/>
                  </a:cubicBezTo>
                  <a:cubicBezTo>
                    <a:pt x="3534" y="5165"/>
                    <a:pt x="3036" y="4667"/>
                    <a:pt x="3036" y="4059"/>
                  </a:cubicBezTo>
                  <a:cubicBezTo>
                    <a:pt x="3036" y="3448"/>
                    <a:pt x="3534" y="2950"/>
                    <a:pt x="4145" y="2950"/>
                  </a:cubicBezTo>
                  <a:close/>
                  <a:moveTo>
                    <a:pt x="4145" y="688"/>
                  </a:moveTo>
                  <a:cubicBezTo>
                    <a:pt x="6052" y="688"/>
                    <a:pt x="7604" y="2235"/>
                    <a:pt x="7604" y="4136"/>
                  </a:cubicBezTo>
                  <a:cubicBezTo>
                    <a:pt x="7604" y="5072"/>
                    <a:pt x="7227" y="5919"/>
                    <a:pt x="6621" y="6541"/>
                  </a:cubicBezTo>
                  <a:cubicBezTo>
                    <a:pt x="6464" y="5963"/>
                    <a:pt x="6104" y="5452"/>
                    <a:pt x="5603" y="5108"/>
                  </a:cubicBezTo>
                  <a:cubicBezTo>
                    <a:pt x="5818" y="4810"/>
                    <a:pt x="5944" y="4450"/>
                    <a:pt x="5944" y="4059"/>
                  </a:cubicBezTo>
                  <a:cubicBezTo>
                    <a:pt x="5944" y="3069"/>
                    <a:pt x="5135" y="2262"/>
                    <a:pt x="4145" y="2262"/>
                  </a:cubicBezTo>
                  <a:cubicBezTo>
                    <a:pt x="3151" y="2262"/>
                    <a:pt x="2348" y="3069"/>
                    <a:pt x="2348" y="4059"/>
                  </a:cubicBezTo>
                  <a:cubicBezTo>
                    <a:pt x="2348" y="4450"/>
                    <a:pt x="2474" y="4810"/>
                    <a:pt x="2686" y="5108"/>
                  </a:cubicBezTo>
                  <a:cubicBezTo>
                    <a:pt x="2188" y="5452"/>
                    <a:pt x="1828" y="5963"/>
                    <a:pt x="1668" y="6541"/>
                  </a:cubicBezTo>
                  <a:cubicBezTo>
                    <a:pt x="1063" y="5919"/>
                    <a:pt x="688" y="5072"/>
                    <a:pt x="688" y="4136"/>
                  </a:cubicBezTo>
                  <a:cubicBezTo>
                    <a:pt x="688" y="2235"/>
                    <a:pt x="2240" y="688"/>
                    <a:pt x="4145" y="688"/>
                  </a:cubicBezTo>
                  <a:close/>
                  <a:moveTo>
                    <a:pt x="5086" y="5589"/>
                  </a:moveTo>
                  <a:cubicBezTo>
                    <a:pt x="5611" y="5895"/>
                    <a:pt x="5958" y="6434"/>
                    <a:pt x="6016" y="7037"/>
                  </a:cubicBezTo>
                  <a:cubicBezTo>
                    <a:pt x="5476" y="7383"/>
                    <a:pt x="4833" y="7587"/>
                    <a:pt x="4145" y="7587"/>
                  </a:cubicBezTo>
                  <a:cubicBezTo>
                    <a:pt x="3457" y="7587"/>
                    <a:pt x="2816" y="7383"/>
                    <a:pt x="2273" y="7037"/>
                  </a:cubicBezTo>
                  <a:cubicBezTo>
                    <a:pt x="2334" y="6434"/>
                    <a:pt x="2681" y="5895"/>
                    <a:pt x="3206" y="5589"/>
                  </a:cubicBezTo>
                  <a:cubicBezTo>
                    <a:pt x="3481" y="5757"/>
                    <a:pt x="3801" y="5853"/>
                    <a:pt x="4145" y="5853"/>
                  </a:cubicBezTo>
                  <a:cubicBezTo>
                    <a:pt x="4489" y="5853"/>
                    <a:pt x="4813" y="5757"/>
                    <a:pt x="5086" y="5589"/>
                  </a:cubicBezTo>
                  <a:close/>
                  <a:moveTo>
                    <a:pt x="4153" y="0"/>
                  </a:moveTo>
                  <a:cubicBezTo>
                    <a:pt x="1866" y="0"/>
                    <a:pt x="9" y="1858"/>
                    <a:pt x="9" y="4136"/>
                  </a:cubicBezTo>
                  <a:cubicBezTo>
                    <a:pt x="1" y="5504"/>
                    <a:pt x="669" y="6717"/>
                    <a:pt x="1696" y="7474"/>
                  </a:cubicBezTo>
                  <a:cubicBezTo>
                    <a:pt x="1709" y="7488"/>
                    <a:pt x="1729" y="7499"/>
                    <a:pt x="1745" y="7507"/>
                  </a:cubicBezTo>
                  <a:cubicBezTo>
                    <a:pt x="2422" y="7994"/>
                    <a:pt x="3250" y="8275"/>
                    <a:pt x="4150" y="8275"/>
                  </a:cubicBezTo>
                  <a:cubicBezTo>
                    <a:pt x="5047" y="8275"/>
                    <a:pt x="5875" y="7989"/>
                    <a:pt x="6558" y="7504"/>
                  </a:cubicBezTo>
                  <a:cubicBezTo>
                    <a:pt x="6572" y="7493"/>
                    <a:pt x="6585" y="7488"/>
                    <a:pt x="6599" y="7474"/>
                  </a:cubicBezTo>
                  <a:cubicBezTo>
                    <a:pt x="7626" y="6720"/>
                    <a:pt x="8297" y="5507"/>
                    <a:pt x="8297" y="4136"/>
                  </a:cubicBezTo>
                  <a:cubicBezTo>
                    <a:pt x="8297" y="1858"/>
                    <a:pt x="6437" y="0"/>
                    <a:pt x="4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89;p69">
              <a:extLst>
                <a:ext uri="{FF2B5EF4-FFF2-40B4-BE49-F238E27FC236}">
                  <a16:creationId xmlns:a16="http://schemas.microsoft.com/office/drawing/2014/main" id="{1A952709-8B21-6ACF-6678-4066A853DE41}"/>
                </a:ext>
              </a:extLst>
            </p:cNvPr>
            <p:cNvSpPr/>
            <p:nvPr/>
          </p:nvSpPr>
          <p:spPr>
            <a:xfrm>
              <a:off x="4316450" y="3768375"/>
              <a:ext cx="392700" cy="212400"/>
            </a:xfrm>
            <a:custGeom>
              <a:avLst/>
              <a:gdLst/>
              <a:ahLst/>
              <a:cxnLst/>
              <a:rect l="l" t="t" r="r" b="b"/>
              <a:pathLst>
                <a:path w="15708" h="8496" extrusionOk="0">
                  <a:moveTo>
                    <a:pt x="5694" y="689"/>
                  </a:moveTo>
                  <a:lnTo>
                    <a:pt x="5694" y="1126"/>
                  </a:lnTo>
                  <a:cubicBezTo>
                    <a:pt x="5694" y="1366"/>
                    <a:pt x="5496" y="1567"/>
                    <a:pt x="5254" y="1567"/>
                  </a:cubicBezTo>
                  <a:lnTo>
                    <a:pt x="1137" y="1567"/>
                  </a:lnTo>
                  <a:cubicBezTo>
                    <a:pt x="892" y="1567"/>
                    <a:pt x="697" y="1368"/>
                    <a:pt x="697" y="1126"/>
                  </a:cubicBezTo>
                  <a:lnTo>
                    <a:pt x="697" y="689"/>
                  </a:lnTo>
                  <a:close/>
                  <a:moveTo>
                    <a:pt x="15020" y="689"/>
                  </a:moveTo>
                  <a:lnTo>
                    <a:pt x="15020" y="1126"/>
                  </a:lnTo>
                  <a:cubicBezTo>
                    <a:pt x="15020" y="1366"/>
                    <a:pt x="14824" y="1567"/>
                    <a:pt x="14579" y="1567"/>
                  </a:cubicBezTo>
                  <a:lnTo>
                    <a:pt x="10463" y="1567"/>
                  </a:lnTo>
                  <a:cubicBezTo>
                    <a:pt x="10218" y="1567"/>
                    <a:pt x="10022" y="1368"/>
                    <a:pt x="10022" y="1126"/>
                  </a:cubicBezTo>
                  <a:lnTo>
                    <a:pt x="10022" y="689"/>
                  </a:lnTo>
                  <a:close/>
                  <a:moveTo>
                    <a:pt x="7854" y="2384"/>
                  </a:moveTo>
                  <a:cubicBezTo>
                    <a:pt x="8151" y="2384"/>
                    <a:pt x="8393" y="2626"/>
                    <a:pt x="8393" y="2920"/>
                  </a:cubicBezTo>
                  <a:lnTo>
                    <a:pt x="8393" y="6046"/>
                  </a:lnTo>
                  <a:lnTo>
                    <a:pt x="7317" y="6046"/>
                  </a:lnTo>
                  <a:lnTo>
                    <a:pt x="7317" y="2920"/>
                  </a:lnTo>
                  <a:cubicBezTo>
                    <a:pt x="7317" y="2626"/>
                    <a:pt x="7560" y="2384"/>
                    <a:pt x="7854" y="2384"/>
                  </a:cubicBezTo>
                  <a:close/>
                  <a:moveTo>
                    <a:pt x="345" y="1"/>
                  </a:moveTo>
                  <a:cubicBezTo>
                    <a:pt x="157" y="1"/>
                    <a:pt x="1" y="155"/>
                    <a:pt x="1" y="345"/>
                  </a:cubicBezTo>
                  <a:lnTo>
                    <a:pt x="1" y="1124"/>
                  </a:lnTo>
                  <a:cubicBezTo>
                    <a:pt x="1" y="1748"/>
                    <a:pt x="507" y="2255"/>
                    <a:pt x="1129" y="2255"/>
                  </a:cubicBezTo>
                  <a:lnTo>
                    <a:pt x="2942" y="2255"/>
                  </a:lnTo>
                  <a:lnTo>
                    <a:pt x="3520" y="3922"/>
                  </a:lnTo>
                  <a:cubicBezTo>
                    <a:pt x="3740" y="4558"/>
                    <a:pt x="4120" y="4838"/>
                    <a:pt x="4747" y="4838"/>
                  </a:cubicBezTo>
                  <a:lnTo>
                    <a:pt x="6624" y="4838"/>
                  </a:lnTo>
                  <a:lnTo>
                    <a:pt x="6624" y="6046"/>
                  </a:lnTo>
                  <a:lnTo>
                    <a:pt x="3025" y="6046"/>
                  </a:lnTo>
                  <a:cubicBezTo>
                    <a:pt x="2351" y="6046"/>
                    <a:pt x="1800" y="6597"/>
                    <a:pt x="1800" y="7271"/>
                  </a:cubicBezTo>
                  <a:lnTo>
                    <a:pt x="1800" y="8151"/>
                  </a:lnTo>
                  <a:cubicBezTo>
                    <a:pt x="1800" y="8245"/>
                    <a:pt x="1839" y="8330"/>
                    <a:pt x="1899" y="8396"/>
                  </a:cubicBezTo>
                  <a:cubicBezTo>
                    <a:pt x="1965" y="8462"/>
                    <a:pt x="2051" y="8495"/>
                    <a:pt x="2144" y="8495"/>
                  </a:cubicBezTo>
                  <a:lnTo>
                    <a:pt x="6308" y="8493"/>
                  </a:lnTo>
                  <a:cubicBezTo>
                    <a:pt x="6495" y="8493"/>
                    <a:pt x="6652" y="8339"/>
                    <a:pt x="6652" y="8149"/>
                  </a:cubicBezTo>
                  <a:cubicBezTo>
                    <a:pt x="6652" y="7959"/>
                    <a:pt x="6495" y="7805"/>
                    <a:pt x="6308" y="7805"/>
                  </a:cubicBezTo>
                  <a:lnTo>
                    <a:pt x="2491" y="7807"/>
                  </a:lnTo>
                  <a:lnTo>
                    <a:pt x="2491" y="7271"/>
                  </a:lnTo>
                  <a:cubicBezTo>
                    <a:pt x="2491" y="6976"/>
                    <a:pt x="2733" y="6734"/>
                    <a:pt x="3028" y="6734"/>
                  </a:cubicBezTo>
                  <a:lnTo>
                    <a:pt x="12678" y="6734"/>
                  </a:lnTo>
                  <a:cubicBezTo>
                    <a:pt x="12972" y="6734"/>
                    <a:pt x="13217" y="6976"/>
                    <a:pt x="13217" y="7271"/>
                  </a:cubicBezTo>
                  <a:lnTo>
                    <a:pt x="13217" y="7807"/>
                  </a:lnTo>
                  <a:lnTo>
                    <a:pt x="9398" y="7805"/>
                  </a:lnTo>
                  <a:cubicBezTo>
                    <a:pt x="9211" y="7805"/>
                    <a:pt x="9054" y="7959"/>
                    <a:pt x="9054" y="8149"/>
                  </a:cubicBezTo>
                  <a:cubicBezTo>
                    <a:pt x="9054" y="8339"/>
                    <a:pt x="9211" y="8493"/>
                    <a:pt x="9398" y="8493"/>
                  </a:cubicBezTo>
                  <a:lnTo>
                    <a:pt x="13561" y="8495"/>
                  </a:lnTo>
                  <a:cubicBezTo>
                    <a:pt x="13655" y="8495"/>
                    <a:pt x="13740" y="8457"/>
                    <a:pt x="13806" y="8396"/>
                  </a:cubicBezTo>
                  <a:cubicBezTo>
                    <a:pt x="13869" y="8330"/>
                    <a:pt x="13905" y="8245"/>
                    <a:pt x="13905" y="8151"/>
                  </a:cubicBezTo>
                  <a:lnTo>
                    <a:pt x="13905" y="7271"/>
                  </a:lnTo>
                  <a:cubicBezTo>
                    <a:pt x="13905" y="6597"/>
                    <a:pt x="13355" y="6046"/>
                    <a:pt x="12678" y="6046"/>
                  </a:cubicBezTo>
                  <a:lnTo>
                    <a:pt x="9079" y="6046"/>
                  </a:lnTo>
                  <a:lnTo>
                    <a:pt x="9079" y="4838"/>
                  </a:lnTo>
                  <a:lnTo>
                    <a:pt x="10958" y="4838"/>
                  </a:lnTo>
                  <a:cubicBezTo>
                    <a:pt x="11585" y="4838"/>
                    <a:pt x="11965" y="4558"/>
                    <a:pt x="12185" y="3922"/>
                  </a:cubicBezTo>
                  <a:lnTo>
                    <a:pt x="12763" y="2255"/>
                  </a:lnTo>
                  <a:lnTo>
                    <a:pt x="14579" y="2255"/>
                  </a:lnTo>
                  <a:cubicBezTo>
                    <a:pt x="15201" y="2255"/>
                    <a:pt x="15707" y="1748"/>
                    <a:pt x="15707" y="1124"/>
                  </a:cubicBezTo>
                  <a:lnTo>
                    <a:pt x="15707" y="345"/>
                  </a:lnTo>
                  <a:cubicBezTo>
                    <a:pt x="15707" y="155"/>
                    <a:pt x="15553" y="1"/>
                    <a:pt x="15364" y="1"/>
                  </a:cubicBezTo>
                  <a:lnTo>
                    <a:pt x="9678" y="1"/>
                  </a:lnTo>
                  <a:cubicBezTo>
                    <a:pt x="9489" y="1"/>
                    <a:pt x="9334" y="155"/>
                    <a:pt x="9334" y="345"/>
                  </a:cubicBezTo>
                  <a:lnTo>
                    <a:pt x="9334" y="1124"/>
                  </a:lnTo>
                  <a:cubicBezTo>
                    <a:pt x="9334" y="1748"/>
                    <a:pt x="9838" y="2255"/>
                    <a:pt x="10463" y="2255"/>
                  </a:cubicBezTo>
                  <a:lnTo>
                    <a:pt x="12037" y="2255"/>
                  </a:lnTo>
                  <a:lnTo>
                    <a:pt x="11536" y="3699"/>
                  </a:lnTo>
                  <a:cubicBezTo>
                    <a:pt x="11398" y="4090"/>
                    <a:pt x="11252" y="4156"/>
                    <a:pt x="10958" y="4156"/>
                  </a:cubicBezTo>
                  <a:lnTo>
                    <a:pt x="9079" y="4156"/>
                  </a:lnTo>
                  <a:lnTo>
                    <a:pt x="9079" y="2923"/>
                  </a:lnTo>
                  <a:cubicBezTo>
                    <a:pt x="9079" y="2249"/>
                    <a:pt x="8528" y="1699"/>
                    <a:pt x="7851" y="1699"/>
                  </a:cubicBezTo>
                  <a:cubicBezTo>
                    <a:pt x="7177" y="1699"/>
                    <a:pt x="6627" y="2249"/>
                    <a:pt x="6627" y="2923"/>
                  </a:cubicBezTo>
                  <a:lnTo>
                    <a:pt x="6627" y="4156"/>
                  </a:lnTo>
                  <a:lnTo>
                    <a:pt x="4753" y="4156"/>
                  </a:lnTo>
                  <a:cubicBezTo>
                    <a:pt x="4456" y="4156"/>
                    <a:pt x="4313" y="4093"/>
                    <a:pt x="4175" y="3699"/>
                  </a:cubicBezTo>
                  <a:lnTo>
                    <a:pt x="3671" y="2255"/>
                  </a:lnTo>
                  <a:lnTo>
                    <a:pt x="5248" y="2255"/>
                  </a:lnTo>
                  <a:cubicBezTo>
                    <a:pt x="5870" y="2255"/>
                    <a:pt x="6376" y="1748"/>
                    <a:pt x="6376" y="1124"/>
                  </a:cubicBezTo>
                  <a:lnTo>
                    <a:pt x="6376" y="345"/>
                  </a:lnTo>
                  <a:cubicBezTo>
                    <a:pt x="6376" y="155"/>
                    <a:pt x="6220" y="1"/>
                    <a:pt x="6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7490;p69">
              <a:extLst>
                <a:ext uri="{FF2B5EF4-FFF2-40B4-BE49-F238E27FC236}">
                  <a16:creationId xmlns:a16="http://schemas.microsoft.com/office/drawing/2014/main" id="{96F2FCE1-C0DE-DD55-AD28-F99B8DFABFFF}"/>
                </a:ext>
              </a:extLst>
            </p:cNvPr>
            <p:cNvSpPr/>
            <p:nvPr/>
          </p:nvSpPr>
          <p:spPr>
            <a:xfrm>
              <a:off x="4504200" y="3963475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4" y="1"/>
                  </a:moveTo>
                  <a:cubicBezTo>
                    <a:pt x="154" y="1"/>
                    <a:pt x="0" y="155"/>
                    <a:pt x="0" y="345"/>
                  </a:cubicBezTo>
                  <a:cubicBezTo>
                    <a:pt x="0" y="535"/>
                    <a:pt x="154" y="689"/>
                    <a:pt x="344" y="689"/>
                  </a:cubicBezTo>
                  <a:cubicBezTo>
                    <a:pt x="534" y="689"/>
                    <a:pt x="688" y="535"/>
                    <a:pt x="688" y="345"/>
                  </a:cubicBezTo>
                  <a:cubicBezTo>
                    <a:pt x="688" y="155"/>
                    <a:pt x="534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91;p69">
              <a:extLst>
                <a:ext uri="{FF2B5EF4-FFF2-40B4-BE49-F238E27FC236}">
                  <a16:creationId xmlns:a16="http://schemas.microsoft.com/office/drawing/2014/main" id="{1521A022-F4CA-6968-00BA-CC5153CDB0BF}"/>
                </a:ext>
              </a:extLst>
            </p:cNvPr>
            <p:cNvSpPr/>
            <p:nvPr/>
          </p:nvSpPr>
          <p:spPr>
            <a:xfrm>
              <a:off x="4598375" y="3581875"/>
              <a:ext cx="62975" cy="126675"/>
            </a:xfrm>
            <a:custGeom>
              <a:avLst/>
              <a:gdLst/>
              <a:ahLst/>
              <a:cxnLst/>
              <a:rect l="l" t="t" r="r" b="b"/>
              <a:pathLst>
                <a:path w="2519" h="5067" extrusionOk="0">
                  <a:moveTo>
                    <a:pt x="1296" y="1"/>
                  </a:moveTo>
                  <a:cubicBezTo>
                    <a:pt x="1101" y="1"/>
                    <a:pt x="941" y="158"/>
                    <a:pt x="941" y="353"/>
                  </a:cubicBezTo>
                  <a:lnTo>
                    <a:pt x="941" y="661"/>
                  </a:lnTo>
                  <a:cubicBezTo>
                    <a:pt x="919" y="667"/>
                    <a:pt x="889" y="675"/>
                    <a:pt x="867" y="681"/>
                  </a:cubicBezTo>
                  <a:cubicBezTo>
                    <a:pt x="501" y="791"/>
                    <a:pt x="231" y="1102"/>
                    <a:pt x="157" y="1490"/>
                  </a:cubicBezTo>
                  <a:cubicBezTo>
                    <a:pt x="88" y="1847"/>
                    <a:pt x="209" y="2194"/>
                    <a:pt x="468" y="2398"/>
                  </a:cubicBezTo>
                  <a:cubicBezTo>
                    <a:pt x="677" y="2560"/>
                    <a:pt x="963" y="2698"/>
                    <a:pt x="1450" y="2868"/>
                  </a:cubicBezTo>
                  <a:cubicBezTo>
                    <a:pt x="1739" y="2973"/>
                    <a:pt x="1750" y="3193"/>
                    <a:pt x="1731" y="3317"/>
                  </a:cubicBezTo>
                  <a:cubicBezTo>
                    <a:pt x="1695" y="3523"/>
                    <a:pt x="1525" y="3743"/>
                    <a:pt x="1225" y="3746"/>
                  </a:cubicBezTo>
                  <a:cubicBezTo>
                    <a:pt x="1206" y="3746"/>
                    <a:pt x="1188" y="3746"/>
                    <a:pt x="1171" y="3746"/>
                  </a:cubicBezTo>
                  <a:cubicBezTo>
                    <a:pt x="903" y="3746"/>
                    <a:pt x="814" y="3723"/>
                    <a:pt x="595" y="3581"/>
                  </a:cubicBezTo>
                  <a:cubicBezTo>
                    <a:pt x="534" y="3541"/>
                    <a:pt x="466" y="3522"/>
                    <a:pt x="399" y="3522"/>
                  </a:cubicBezTo>
                  <a:cubicBezTo>
                    <a:pt x="285" y="3522"/>
                    <a:pt x="174" y="3578"/>
                    <a:pt x="108" y="3683"/>
                  </a:cubicBezTo>
                  <a:cubicBezTo>
                    <a:pt x="0" y="3848"/>
                    <a:pt x="44" y="4065"/>
                    <a:pt x="209" y="4173"/>
                  </a:cubicBezTo>
                  <a:cubicBezTo>
                    <a:pt x="487" y="4354"/>
                    <a:pt x="688" y="4420"/>
                    <a:pt x="941" y="4439"/>
                  </a:cubicBezTo>
                  <a:lnTo>
                    <a:pt x="941" y="4712"/>
                  </a:lnTo>
                  <a:cubicBezTo>
                    <a:pt x="941" y="4907"/>
                    <a:pt x="1101" y="5067"/>
                    <a:pt x="1296" y="5067"/>
                  </a:cubicBezTo>
                  <a:cubicBezTo>
                    <a:pt x="1492" y="5067"/>
                    <a:pt x="1651" y="4907"/>
                    <a:pt x="1651" y="4712"/>
                  </a:cubicBezTo>
                  <a:lnTo>
                    <a:pt x="1651" y="4376"/>
                  </a:lnTo>
                  <a:cubicBezTo>
                    <a:pt x="2083" y="4214"/>
                    <a:pt x="2364" y="3820"/>
                    <a:pt x="2427" y="3432"/>
                  </a:cubicBezTo>
                  <a:cubicBezTo>
                    <a:pt x="2518" y="2882"/>
                    <a:pt x="2218" y="2389"/>
                    <a:pt x="1684" y="2202"/>
                  </a:cubicBezTo>
                  <a:cubicBezTo>
                    <a:pt x="1280" y="2056"/>
                    <a:pt x="1046" y="1949"/>
                    <a:pt x="900" y="1836"/>
                  </a:cubicBezTo>
                  <a:cubicBezTo>
                    <a:pt x="853" y="1798"/>
                    <a:pt x="837" y="1713"/>
                    <a:pt x="853" y="1616"/>
                  </a:cubicBezTo>
                  <a:cubicBezTo>
                    <a:pt x="864" y="1569"/>
                    <a:pt x="906" y="1407"/>
                    <a:pt x="1071" y="1355"/>
                  </a:cubicBezTo>
                  <a:cubicBezTo>
                    <a:pt x="1144" y="1333"/>
                    <a:pt x="1211" y="1324"/>
                    <a:pt x="1272" y="1324"/>
                  </a:cubicBezTo>
                  <a:cubicBezTo>
                    <a:pt x="1457" y="1324"/>
                    <a:pt x="1582" y="1404"/>
                    <a:pt x="1624" y="1435"/>
                  </a:cubicBezTo>
                  <a:cubicBezTo>
                    <a:pt x="1687" y="1482"/>
                    <a:pt x="1761" y="1505"/>
                    <a:pt x="1835" y="1505"/>
                  </a:cubicBezTo>
                  <a:cubicBezTo>
                    <a:pt x="1943" y="1505"/>
                    <a:pt x="2049" y="1457"/>
                    <a:pt x="2119" y="1366"/>
                  </a:cubicBezTo>
                  <a:cubicBezTo>
                    <a:pt x="2235" y="1212"/>
                    <a:pt x="2204" y="986"/>
                    <a:pt x="2050" y="870"/>
                  </a:cubicBezTo>
                  <a:cubicBezTo>
                    <a:pt x="1992" y="826"/>
                    <a:pt x="1849" y="733"/>
                    <a:pt x="1651" y="675"/>
                  </a:cubicBezTo>
                  <a:lnTo>
                    <a:pt x="1651" y="353"/>
                  </a:lnTo>
                  <a:cubicBezTo>
                    <a:pt x="1651" y="158"/>
                    <a:pt x="1492" y="1"/>
                    <a:pt x="1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" name="Google Shape;7034;p56"/>
          <p:cNvSpPr txBox="1">
            <a:spLocks noGrp="1"/>
          </p:cNvSpPr>
          <p:nvPr>
            <p:ph type="title"/>
          </p:nvPr>
        </p:nvSpPr>
        <p:spPr>
          <a:xfrm>
            <a:off x="1728696" y="622173"/>
            <a:ext cx="6358597" cy="1166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E</a:t>
            </a:r>
            <a:r>
              <a:rPr lang="en" dirty="0">
                <a:solidFill>
                  <a:schemeClr val="dk2"/>
                </a:solidFill>
              </a:rPr>
              <a:t>studos técnicos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sz="2400" dirty="0">
                <a:solidFill>
                  <a:schemeClr val="dk2"/>
                </a:solidFill>
              </a:rPr>
              <a:t>Considerações iniciais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4" name="Google Shape;6734;p43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120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E</a:t>
            </a:r>
            <a:r>
              <a:rPr lang="en" dirty="0">
                <a:solidFill>
                  <a:schemeClr val="dk2"/>
                </a:solidFill>
              </a:rPr>
              <a:t>tapa 1</a:t>
            </a:r>
            <a:br>
              <a:rPr lang="en" dirty="0">
                <a:solidFill>
                  <a:schemeClr val="dk2"/>
                </a:solidFill>
              </a:rPr>
            </a:b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D871119-5A71-CDB3-2863-15A5B90F18E0}"/>
              </a:ext>
            </a:extLst>
          </p:cNvPr>
          <p:cNvSpPr txBox="1"/>
          <p:nvPr/>
        </p:nvSpPr>
        <p:spPr>
          <a:xfrm>
            <a:off x="237392" y="1781424"/>
            <a:ext cx="2421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Definição das </a:t>
            </a:r>
            <a:r>
              <a:rPr lang="pt-BR" b="1" dirty="0">
                <a:solidFill>
                  <a:schemeClr val="bg2"/>
                </a:solidFill>
              </a:rPr>
              <a:t>categorias de danos </a:t>
            </a:r>
            <a:r>
              <a:rPr lang="pt-BR" dirty="0">
                <a:solidFill>
                  <a:schemeClr val="bg2"/>
                </a:solidFill>
              </a:rPr>
              <a:t>e definição dos </a:t>
            </a:r>
            <a:r>
              <a:rPr lang="pt-BR" b="1" dirty="0">
                <a:solidFill>
                  <a:schemeClr val="bg2"/>
                </a:solidFill>
              </a:rPr>
              <a:t>grupos</a:t>
            </a:r>
            <a:r>
              <a:rPr lang="pt-BR" dirty="0">
                <a:solidFill>
                  <a:schemeClr val="bg2"/>
                </a:solidFill>
              </a:rPr>
              <a:t> de pessoas atingidas</a:t>
            </a:r>
          </a:p>
        </p:txBody>
      </p:sp>
      <p:pic>
        <p:nvPicPr>
          <p:cNvPr id="21" name="Gráfico 20" descr="Grupo de pessoas estrutura de tópicos">
            <a:extLst>
              <a:ext uri="{FF2B5EF4-FFF2-40B4-BE49-F238E27FC236}">
                <a16:creationId xmlns:a16="http://schemas.microsoft.com/office/drawing/2014/main" id="{FF5C3E89-CE9A-93D4-51FE-DDE3FAF6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892" y="3033852"/>
            <a:ext cx="914400" cy="914400"/>
          </a:xfrm>
          <a:prstGeom prst="rect">
            <a:avLst/>
          </a:prstGeom>
        </p:spPr>
      </p:pic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ADC377F-BA66-5D78-0D73-12FDA569D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83493"/>
              </p:ext>
            </p:extLst>
          </p:nvPr>
        </p:nvGraphicFramePr>
        <p:xfrm>
          <a:off x="2822233" y="1405743"/>
          <a:ext cx="5776474" cy="29127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6931">
                  <a:extLst>
                    <a:ext uri="{9D8B030D-6E8A-4147-A177-3AD203B41FA5}">
                      <a16:colId xmlns:a16="http://schemas.microsoft.com/office/drawing/2014/main" val="3667317216"/>
                    </a:ext>
                  </a:extLst>
                </a:gridCol>
                <a:gridCol w="2949543">
                  <a:extLst>
                    <a:ext uri="{9D8B030D-6E8A-4147-A177-3AD203B41FA5}">
                      <a16:colId xmlns:a16="http://schemas.microsoft.com/office/drawing/2014/main" val="3595170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pt-BR" sz="1400" dirty="0">
                          <a:latin typeface="+mj-lt"/>
                        </a:rPr>
                        <a:t>Perguntas-chave iniciais</a:t>
                      </a:r>
                    </a:p>
                  </a:txBody>
                  <a:tcPr marL="71423" marR="71423" marT="35716" marB="35716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400" dirty="0">
                          <a:latin typeface="+mj-lt"/>
                        </a:rPr>
                        <a:t>Produtos</a:t>
                      </a:r>
                    </a:p>
                  </a:txBody>
                  <a:tcPr marL="71423" marR="71423" marT="35716" marB="35716"/>
                </a:tc>
                <a:extLst>
                  <a:ext uri="{0D108BD9-81ED-4DB2-BD59-A6C34878D82A}">
                    <a16:rowId xmlns:a16="http://schemas.microsoft.com/office/drawing/2014/main" val="3772208019"/>
                  </a:ext>
                </a:extLst>
              </a:tr>
              <a:tr h="1068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Quais são os danos individuais homogêneos materiais e imateriais (tipologia de danos)?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71423" marR="71423" marT="35716" marB="35716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Lista de danos individuais homogêneos materiais e imateriais identificados.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71423" marR="71423" marT="35716" marB="35716"/>
                </a:tc>
                <a:extLst>
                  <a:ext uri="{0D108BD9-81ED-4DB2-BD59-A6C34878D82A}">
                    <a16:rowId xmlns:a16="http://schemas.microsoft.com/office/drawing/2014/main" val="738256034"/>
                  </a:ext>
                </a:extLst>
              </a:tr>
              <a:tr h="8727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Quais são os grupos elegíveis de pessoas atingidas, bem como seus critérios de pertencimento?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71423" marR="71423" marT="35716" marB="35716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Lista e caracterização dos grupos elegíveis de pessoas atingidas, bem como os critérios de pertencimento ao grupo.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71423" marR="71423" marT="35716" marB="35716"/>
                </a:tc>
                <a:extLst>
                  <a:ext uri="{0D108BD9-81ED-4DB2-BD59-A6C34878D82A}">
                    <a16:rowId xmlns:a16="http://schemas.microsoft.com/office/drawing/2014/main" val="707043948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Quais são os danos (origem comum) sofridos por todos os indivíduos </a:t>
                      </a:r>
                      <a:endParaRPr lang="pt-BR" sz="1200" dirty="0">
                        <a:latin typeface="+mj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que compõem cada grupo?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71423" marR="71423" marT="35716" marB="35716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Lista de tipos de danos individuais</a:t>
                      </a:r>
                      <a:endParaRPr lang="pt-BR" sz="1200" dirty="0">
                        <a:latin typeface="+mj-lt"/>
                      </a:endParaRPr>
                    </a:p>
                    <a:p>
                      <a:pPr lvl="0"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homogêneos por grupos elegíveis.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71423" marR="71423" marT="35716" marB="35716"/>
                </a:tc>
                <a:extLst>
                  <a:ext uri="{0D108BD9-81ED-4DB2-BD59-A6C34878D82A}">
                    <a16:rowId xmlns:a16="http://schemas.microsoft.com/office/drawing/2014/main" val="2187207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4" name="Google Shape;6734;p43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120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E</a:t>
            </a:r>
            <a:r>
              <a:rPr lang="en" dirty="0">
                <a:solidFill>
                  <a:schemeClr val="dk2"/>
                </a:solidFill>
              </a:rPr>
              <a:t>tapa 2</a:t>
            </a:r>
            <a:br>
              <a:rPr lang="en" dirty="0">
                <a:solidFill>
                  <a:schemeClr val="dk2"/>
                </a:solidFill>
              </a:rPr>
            </a:b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D871119-5A71-CDB3-2863-15A5B90F18E0}"/>
              </a:ext>
            </a:extLst>
          </p:cNvPr>
          <p:cNvSpPr txBox="1"/>
          <p:nvPr/>
        </p:nvSpPr>
        <p:spPr>
          <a:xfrm>
            <a:off x="237392" y="1781424"/>
            <a:ext cx="22666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2"/>
                </a:solidFill>
              </a:rPr>
              <a:t>Definição de parâmetros de valoração dos danos em sua </a:t>
            </a:r>
            <a:r>
              <a:rPr lang="pt-BR" sz="1400" b="1" dirty="0">
                <a:solidFill>
                  <a:schemeClr val="bg2"/>
                </a:solidFill>
              </a:rPr>
              <a:t>extensão/intensidade</a:t>
            </a:r>
            <a:endParaRPr lang="pt-BR" b="1" dirty="0">
              <a:solidFill>
                <a:schemeClr val="bg2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0F4DEC9-0CFD-D2CF-472F-419CFBFA9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23383"/>
              </p:ext>
            </p:extLst>
          </p:nvPr>
        </p:nvGraphicFramePr>
        <p:xfrm>
          <a:off x="2595489" y="1308295"/>
          <a:ext cx="5501348" cy="27517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01217">
                  <a:extLst>
                    <a:ext uri="{9D8B030D-6E8A-4147-A177-3AD203B41FA5}">
                      <a16:colId xmlns:a16="http://schemas.microsoft.com/office/drawing/2014/main" val="915249966"/>
                    </a:ext>
                  </a:extLst>
                </a:gridCol>
                <a:gridCol w="2700131">
                  <a:extLst>
                    <a:ext uri="{9D8B030D-6E8A-4147-A177-3AD203B41FA5}">
                      <a16:colId xmlns:a16="http://schemas.microsoft.com/office/drawing/2014/main" val="3331738022"/>
                    </a:ext>
                  </a:extLst>
                </a:gridCol>
              </a:tblGrid>
              <a:tr h="232527">
                <a:tc>
                  <a:txBody>
                    <a:bodyPr/>
                    <a:lstStyle/>
                    <a:p>
                      <a:pPr lvl="0" algn="ctr"/>
                      <a:r>
                        <a:rPr lang="pt-BR" sz="1200" dirty="0"/>
                        <a:t>Perguntas-chave iniciais</a:t>
                      </a:r>
                    </a:p>
                  </a:txBody>
                  <a:tcPr marL="51087" marR="51087" marT="25548" marB="25548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200" dirty="0"/>
                        <a:t>Produtos</a:t>
                      </a:r>
                    </a:p>
                  </a:txBody>
                  <a:tcPr marL="51087" marR="51087" marT="25548" marB="25548"/>
                </a:tc>
                <a:extLst>
                  <a:ext uri="{0D108BD9-81ED-4DB2-BD59-A6C34878D82A}">
                    <a16:rowId xmlns:a16="http://schemas.microsoft.com/office/drawing/2014/main" val="115878918"/>
                  </a:ext>
                </a:extLst>
              </a:tr>
              <a:tr h="361704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/>
                        <a:t>Quais são os parâmetros de valoração dos danos em sua extensão/intensidade para cada grupo?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200" dirty="0"/>
                    </a:p>
                  </a:txBody>
                  <a:tcPr marL="51087" marR="51087" marT="25548" marB="25548"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/>
                        <a:t>Relatório com os parâmetros de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/>
                        <a:t>valoração dos danos por grupos elegíveis, contendo os seus fatores agravadores e as formas de mensuração da extensão do dano individual.</a:t>
                      </a:r>
                      <a:endParaRPr lang="pt-BR" sz="1200" dirty="0"/>
                    </a:p>
                  </a:txBody>
                  <a:tcPr marL="51087" marR="51087" marT="25548" marB="25548"/>
                </a:tc>
                <a:extLst>
                  <a:ext uri="{0D108BD9-81ED-4DB2-BD59-A6C34878D82A}">
                    <a16:rowId xmlns:a16="http://schemas.microsoft.com/office/drawing/2014/main" val="163677784"/>
                  </a:ext>
                </a:extLst>
              </a:tr>
              <a:tr h="1735196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/>
                        <a:t>Fatores de agravamento de danos desses grupos e de que forma esses fatores podem ser acrescentados à valoração final de cada grupo? (Ex. </a:t>
                      </a:r>
                      <a:r>
                        <a:rPr lang="pt-BR" sz="1200" b="0" i="0" u="none" strike="noStrike" dirty="0" err="1"/>
                        <a:t>PCDs</a:t>
                      </a:r>
                      <a:r>
                        <a:rPr lang="pt-BR" sz="1200" b="0" i="0" u="none" strike="noStrike" dirty="0"/>
                        <a:t>, idosos, mulheres, população negra, </a:t>
                      </a:r>
                      <a:r>
                        <a:rPr lang="pt-BR" sz="1200" b="0" i="0" u="none" strike="noStrike" dirty="0" err="1"/>
                        <a:t>etc</a:t>
                      </a:r>
                      <a:r>
                        <a:rPr lang="pt-BR" sz="1200" b="0" i="0" u="none" strike="noStrike" dirty="0"/>
                        <a:t>)</a:t>
                      </a:r>
                      <a:endParaRPr lang="pt-BR" sz="1200" dirty="0"/>
                    </a:p>
                  </a:txBody>
                  <a:tcPr marL="51087" marR="51087" marT="25548" marB="25548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95444"/>
                  </a:ext>
                </a:extLst>
              </a:tr>
            </a:tbl>
          </a:graphicData>
        </a:graphic>
      </p:graphicFrame>
      <p:pic>
        <p:nvPicPr>
          <p:cNvPr id="6" name="Gráfico 5" descr="Dólar estrutura de tópicos">
            <a:extLst>
              <a:ext uri="{FF2B5EF4-FFF2-40B4-BE49-F238E27FC236}">
                <a16:creationId xmlns:a16="http://schemas.microsoft.com/office/drawing/2014/main" id="{C48358CF-E83E-FFB1-3EC5-74C4EBD5B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926" y="3439550"/>
            <a:ext cx="711298" cy="5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4" name="Google Shape;6734;p43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7704000" cy="120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E</a:t>
            </a:r>
            <a:r>
              <a:rPr lang="en" dirty="0">
                <a:solidFill>
                  <a:schemeClr val="dk2"/>
                </a:solidFill>
              </a:rPr>
              <a:t>tapa 3</a:t>
            </a:r>
            <a:br>
              <a:rPr lang="en" dirty="0">
                <a:solidFill>
                  <a:schemeClr val="dk2"/>
                </a:solidFill>
              </a:rPr>
            </a:b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D871119-5A71-CDB3-2863-15A5B90F18E0}"/>
              </a:ext>
            </a:extLst>
          </p:cNvPr>
          <p:cNvSpPr txBox="1"/>
          <p:nvPr/>
        </p:nvSpPr>
        <p:spPr>
          <a:xfrm>
            <a:off x="237392" y="1781424"/>
            <a:ext cx="2421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2"/>
                </a:solidFill>
              </a:rPr>
              <a:t>Definição</a:t>
            </a:r>
            <a:r>
              <a:rPr lang="en-US" dirty="0">
                <a:solidFill>
                  <a:schemeClr val="bg2"/>
                </a:solidFill>
              </a:rPr>
              <a:t> das </a:t>
            </a:r>
            <a:r>
              <a:rPr lang="en-US" b="1" dirty="0" err="1">
                <a:solidFill>
                  <a:schemeClr val="bg2"/>
                </a:solidFill>
              </a:rPr>
              <a:t>formas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mínimas</a:t>
            </a:r>
            <a:r>
              <a:rPr lang="en-US" b="1" dirty="0">
                <a:solidFill>
                  <a:schemeClr val="bg2"/>
                </a:solidFill>
              </a:rPr>
              <a:t> de </a:t>
            </a:r>
            <a:r>
              <a:rPr lang="en-US" b="1" dirty="0" err="1">
                <a:solidFill>
                  <a:schemeClr val="bg2"/>
                </a:solidFill>
              </a:rPr>
              <a:t>comprovação</a:t>
            </a:r>
            <a:r>
              <a:rPr lang="en-US" dirty="0">
                <a:solidFill>
                  <a:schemeClr val="bg2"/>
                </a:solidFill>
              </a:rPr>
              <a:t> da </a:t>
            </a:r>
            <a:r>
              <a:rPr lang="en-US" dirty="0" err="1">
                <a:solidFill>
                  <a:schemeClr val="bg2"/>
                </a:solidFill>
              </a:rPr>
              <a:t>condição</a:t>
            </a:r>
            <a:r>
              <a:rPr lang="en-US" dirty="0">
                <a:solidFill>
                  <a:schemeClr val="bg2"/>
                </a:solidFill>
              </a:rPr>
              <a:t> de </a:t>
            </a:r>
            <a:r>
              <a:rPr lang="en-US" dirty="0" err="1">
                <a:solidFill>
                  <a:schemeClr val="bg2"/>
                </a:solidFill>
              </a:rPr>
              <a:t>membro</a:t>
            </a:r>
            <a:r>
              <a:rPr lang="en-US" dirty="0">
                <a:solidFill>
                  <a:schemeClr val="bg2"/>
                </a:solidFill>
              </a:rPr>
              <a:t> do </a:t>
            </a:r>
            <a:r>
              <a:rPr lang="en-US" dirty="0" err="1">
                <a:solidFill>
                  <a:schemeClr val="bg2"/>
                </a:solidFill>
              </a:rPr>
              <a:t>grupo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" name="Gráfico 2" descr="Documento estrutura de tópicos">
            <a:extLst>
              <a:ext uri="{FF2B5EF4-FFF2-40B4-BE49-F238E27FC236}">
                <a16:creationId xmlns:a16="http://schemas.microsoft.com/office/drawing/2014/main" id="{28FAD6A7-756E-DAF2-D2D6-DC4ECA421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892" y="2862140"/>
            <a:ext cx="914400" cy="91440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40D4CB1-98BC-380A-7B6A-BB684ADD6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47994"/>
              </p:ext>
            </p:extLst>
          </p:nvPr>
        </p:nvGraphicFramePr>
        <p:xfrm>
          <a:off x="3068418" y="1752653"/>
          <a:ext cx="4633538" cy="21895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15205">
                  <a:extLst>
                    <a:ext uri="{9D8B030D-6E8A-4147-A177-3AD203B41FA5}">
                      <a16:colId xmlns:a16="http://schemas.microsoft.com/office/drawing/2014/main" val="305317973"/>
                    </a:ext>
                  </a:extLst>
                </a:gridCol>
                <a:gridCol w="2318333">
                  <a:extLst>
                    <a:ext uri="{9D8B030D-6E8A-4147-A177-3AD203B41FA5}">
                      <a16:colId xmlns:a16="http://schemas.microsoft.com/office/drawing/2014/main" val="3185520689"/>
                    </a:ext>
                  </a:extLst>
                </a:gridCol>
              </a:tblGrid>
              <a:tr h="494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Pergunta-chave inicial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81079" marR="81079" marT="40544" marB="4054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BR" sz="1200" dirty="0">
                          <a:latin typeface="+mj-lt"/>
                        </a:rPr>
                        <a:t>Produtos</a:t>
                      </a:r>
                    </a:p>
                  </a:txBody>
                  <a:tcPr marL="81079" marR="81079" marT="40544" marB="40544"/>
                </a:tc>
                <a:extLst>
                  <a:ext uri="{0D108BD9-81ED-4DB2-BD59-A6C34878D82A}">
                    <a16:rowId xmlns:a16="http://schemas.microsoft.com/office/drawing/2014/main" val="4149753168"/>
                  </a:ext>
                </a:extLst>
              </a:tr>
              <a:tr h="169464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Quais são as formas mínimas de comprovação de </a:t>
                      </a:r>
                      <a:endParaRPr lang="pt-BR" sz="1200" dirty="0">
                        <a:latin typeface="+mj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pertencimento de cada grupo?</a:t>
                      </a:r>
                      <a:endParaRPr lang="pt-BR" sz="1200" dirty="0">
                        <a:latin typeface="+mj-lt"/>
                      </a:endParaRPr>
                    </a:p>
                  </a:txBody>
                  <a:tcPr marL="81079" marR="81079" marT="40544" marB="40544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i="0" u="none" strike="noStrike" dirty="0">
                          <a:latin typeface="+mj-lt"/>
                        </a:rPr>
                        <a:t>Listagem das formas de comprovação por grupos elegíveis, com garantia e incentivo à participação dos indivíduos.</a:t>
                      </a:r>
                    </a:p>
                  </a:txBody>
                  <a:tcPr marL="81079" marR="81079" marT="40544" marB="40544"/>
                </a:tc>
                <a:extLst>
                  <a:ext uri="{0D108BD9-81ED-4DB2-BD59-A6C34878D82A}">
                    <a16:rowId xmlns:a16="http://schemas.microsoft.com/office/drawing/2014/main" val="207069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8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0" name="Google Shape;7000;p53"/>
          <p:cNvSpPr txBox="1">
            <a:spLocks noGrp="1"/>
          </p:cNvSpPr>
          <p:nvPr>
            <p:ph type="subTitle" idx="1"/>
          </p:nvPr>
        </p:nvSpPr>
        <p:spPr>
          <a:xfrm>
            <a:off x="643777" y="1988651"/>
            <a:ext cx="4831895" cy="9129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2000" dirty="0"/>
              <a:t> </a:t>
            </a:r>
          </a:p>
          <a:p>
            <a:pPr lvl="0" algn="ctr"/>
            <a:endParaRPr lang="pt-BR" sz="2000" dirty="0"/>
          </a:p>
          <a:p>
            <a:pPr lvl="0" algn="ctr"/>
            <a:r>
              <a:rPr lang="pt-BR" sz="2000" dirty="0"/>
              <a:t>A forma de futura execução poderá ser pactuada pelas partes</a:t>
            </a:r>
          </a:p>
        </p:txBody>
      </p:sp>
      <p:sp>
        <p:nvSpPr>
          <p:cNvPr id="7001" name="Google Shape;7001;p53"/>
          <p:cNvSpPr txBox="1">
            <a:spLocks noGrp="1"/>
          </p:cNvSpPr>
          <p:nvPr>
            <p:ph type="title"/>
          </p:nvPr>
        </p:nvSpPr>
        <p:spPr>
          <a:xfrm>
            <a:off x="1739936" y="401687"/>
            <a:ext cx="46776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1"/>
                </a:solidFill>
              </a:rPr>
              <a:t>Futura execução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3" name="Gráfico 2" descr="Home1 estrutura de tópicos">
            <a:extLst>
              <a:ext uri="{FF2B5EF4-FFF2-40B4-BE49-F238E27FC236}">
                <a16:creationId xmlns:a16="http://schemas.microsoft.com/office/drawing/2014/main" id="{6DE8D6FE-6642-2E77-B1D2-F039C3F84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276" y="1706587"/>
            <a:ext cx="1477108" cy="1477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4" name="Google Shape;6644;p38"/>
          <p:cNvSpPr txBox="1">
            <a:spLocks noGrp="1"/>
          </p:cNvSpPr>
          <p:nvPr>
            <p:ph type="subTitle" idx="1"/>
          </p:nvPr>
        </p:nvSpPr>
        <p:spPr>
          <a:xfrm>
            <a:off x="1432293" y="1542152"/>
            <a:ext cx="3130181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pt-BR" sz="1800" dirty="0"/>
              <a:t>Solução do litígio de forma cooperada entre as partes, com a colaboração de todos os envolvidos na solução conjunta das questões</a:t>
            </a:r>
            <a:endParaRPr lang="en-US" sz="1800" dirty="0"/>
          </a:p>
        </p:txBody>
      </p:sp>
      <p:sp>
        <p:nvSpPr>
          <p:cNvPr id="6646" name="Google Shape;6646;p38"/>
          <p:cNvSpPr txBox="1">
            <a:spLocks noGrp="1"/>
          </p:cNvSpPr>
          <p:nvPr>
            <p:ph type="title"/>
          </p:nvPr>
        </p:nvSpPr>
        <p:spPr>
          <a:xfrm>
            <a:off x="710475" y="1261800"/>
            <a:ext cx="73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647" name="Google Shape;6647;p38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6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Premissas</a:t>
            </a:r>
            <a:endParaRPr dirty="0"/>
          </a:p>
        </p:txBody>
      </p:sp>
      <p:sp>
        <p:nvSpPr>
          <p:cNvPr id="6650" name="Google Shape;6650;p38"/>
          <p:cNvSpPr txBox="1">
            <a:spLocks noGrp="1"/>
          </p:cNvSpPr>
          <p:nvPr>
            <p:ph type="title" idx="6"/>
          </p:nvPr>
        </p:nvSpPr>
        <p:spPr>
          <a:xfrm>
            <a:off x="4562475" y="1261800"/>
            <a:ext cx="73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656" name="Google Shape;6656;p38"/>
          <p:cNvSpPr txBox="1">
            <a:spLocks noGrp="1"/>
          </p:cNvSpPr>
          <p:nvPr>
            <p:ph type="title" idx="15"/>
          </p:nvPr>
        </p:nvSpPr>
        <p:spPr>
          <a:xfrm>
            <a:off x="4562475" y="3186931"/>
            <a:ext cx="73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657" name="Google Shape;6657;p38"/>
          <p:cNvSpPr txBox="1">
            <a:spLocks noGrp="1"/>
          </p:cNvSpPr>
          <p:nvPr>
            <p:ph type="subTitle" idx="16"/>
          </p:nvPr>
        </p:nvSpPr>
        <p:spPr>
          <a:xfrm>
            <a:off x="1498501" y="3722388"/>
            <a:ext cx="28473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O</a:t>
            </a:r>
            <a:r>
              <a:rPr lang="en" sz="1800" dirty="0"/>
              <a:t>bservância de acordos anteriores</a:t>
            </a:r>
            <a:endParaRPr sz="1800" dirty="0"/>
          </a:p>
        </p:txBody>
      </p:sp>
      <p:sp>
        <p:nvSpPr>
          <p:cNvPr id="6659" name="Google Shape;6659;p38"/>
          <p:cNvSpPr txBox="1">
            <a:spLocks noGrp="1"/>
          </p:cNvSpPr>
          <p:nvPr>
            <p:ph type="title" idx="18"/>
          </p:nvPr>
        </p:nvSpPr>
        <p:spPr>
          <a:xfrm>
            <a:off x="764401" y="3688326"/>
            <a:ext cx="73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598" name="Google Shape;6657;p38">
            <a:extLst>
              <a:ext uri="{FF2B5EF4-FFF2-40B4-BE49-F238E27FC236}">
                <a16:creationId xmlns:a16="http://schemas.microsoft.com/office/drawing/2014/main" id="{5E1E2855-181E-3355-7FF9-5A44533D3306}"/>
              </a:ext>
            </a:extLst>
          </p:cNvPr>
          <p:cNvSpPr txBox="1">
            <a:spLocks/>
          </p:cNvSpPr>
          <p:nvPr/>
        </p:nvSpPr>
        <p:spPr>
          <a:xfrm>
            <a:off x="5350501" y="1742552"/>
            <a:ext cx="28473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pt-BR" sz="1800" dirty="0"/>
              <a:t>Observância do microssistema de proteção das populações atingidas por barragens</a:t>
            </a:r>
          </a:p>
        </p:txBody>
      </p:sp>
      <p:sp>
        <p:nvSpPr>
          <p:cNvPr id="6599" name="Google Shape;6657;p38">
            <a:extLst>
              <a:ext uri="{FF2B5EF4-FFF2-40B4-BE49-F238E27FC236}">
                <a16:creationId xmlns:a16="http://schemas.microsoft.com/office/drawing/2014/main" id="{0069BCE4-CEC8-A765-3D1A-856EF96CB541}"/>
              </a:ext>
            </a:extLst>
          </p:cNvPr>
          <p:cNvSpPr txBox="1">
            <a:spLocks/>
          </p:cNvSpPr>
          <p:nvPr/>
        </p:nvSpPr>
        <p:spPr>
          <a:xfrm>
            <a:off x="5296575" y="3714066"/>
            <a:ext cx="28473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pt-BR" sz="1800" dirty="0"/>
              <a:t>Observância das normas nacionais e internacionais relativas a Direitos Humanos e Empresas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8" name="Google Shape;7268;p68"/>
          <p:cNvSpPr txBox="1">
            <a:spLocks noGrp="1"/>
          </p:cNvSpPr>
          <p:nvPr>
            <p:ph type="ctrTitle"/>
          </p:nvPr>
        </p:nvSpPr>
        <p:spPr>
          <a:xfrm>
            <a:off x="2132369" y="2011770"/>
            <a:ext cx="4982700" cy="92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O</a:t>
            </a:r>
            <a:r>
              <a:rPr lang="en" dirty="0">
                <a:solidFill>
                  <a:schemeClr val="dk2"/>
                </a:solidFill>
              </a:rPr>
              <a:t>brigada/o!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7" name="Google Shape;6667;p39"/>
          <p:cNvGrpSpPr/>
          <p:nvPr/>
        </p:nvGrpSpPr>
        <p:grpSpPr>
          <a:xfrm>
            <a:off x="7731729" y="1380826"/>
            <a:ext cx="1157889" cy="1190924"/>
            <a:chOff x="1648325" y="1391650"/>
            <a:chExt cx="440350" cy="439350"/>
          </a:xfrm>
        </p:grpSpPr>
        <p:sp>
          <p:nvSpPr>
            <p:cNvPr id="6668" name="Google Shape;6668;p39"/>
            <p:cNvSpPr/>
            <p:nvPr/>
          </p:nvSpPr>
          <p:spPr>
            <a:xfrm>
              <a:off x="1648325" y="1391650"/>
              <a:ext cx="440350" cy="439275"/>
            </a:xfrm>
            <a:custGeom>
              <a:avLst/>
              <a:gdLst/>
              <a:ahLst/>
              <a:cxnLst/>
              <a:rect l="l" t="t" r="r" b="b"/>
              <a:pathLst>
                <a:path w="17614" h="17571" extrusionOk="0">
                  <a:moveTo>
                    <a:pt x="8814" y="691"/>
                  </a:moveTo>
                  <a:cubicBezTo>
                    <a:pt x="9224" y="691"/>
                    <a:pt x="9557" y="1027"/>
                    <a:pt x="9557" y="1434"/>
                  </a:cubicBezTo>
                  <a:cubicBezTo>
                    <a:pt x="9557" y="1844"/>
                    <a:pt x="9224" y="2175"/>
                    <a:pt x="8814" y="2175"/>
                  </a:cubicBezTo>
                  <a:cubicBezTo>
                    <a:pt x="8404" y="2175"/>
                    <a:pt x="8071" y="1842"/>
                    <a:pt x="8071" y="1432"/>
                  </a:cubicBezTo>
                  <a:cubicBezTo>
                    <a:pt x="8071" y="1022"/>
                    <a:pt x="8401" y="691"/>
                    <a:pt x="8814" y="691"/>
                  </a:cubicBezTo>
                  <a:close/>
                  <a:moveTo>
                    <a:pt x="7664" y="3124"/>
                  </a:moveTo>
                  <a:lnTo>
                    <a:pt x="7664" y="4062"/>
                  </a:lnTo>
                  <a:cubicBezTo>
                    <a:pt x="7243" y="4186"/>
                    <a:pt x="6794" y="4277"/>
                    <a:pt x="6362" y="4362"/>
                  </a:cubicBezTo>
                  <a:cubicBezTo>
                    <a:pt x="6134" y="4406"/>
                    <a:pt x="5900" y="4453"/>
                    <a:pt x="5669" y="4503"/>
                  </a:cubicBezTo>
                  <a:cubicBezTo>
                    <a:pt x="4824" y="4692"/>
                    <a:pt x="3894" y="4962"/>
                    <a:pt x="3412" y="5523"/>
                  </a:cubicBezTo>
                  <a:cubicBezTo>
                    <a:pt x="3107" y="5884"/>
                    <a:pt x="3063" y="6288"/>
                    <a:pt x="3041" y="6676"/>
                  </a:cubicBezTo>
                  <a:lnTo>
                    <a:pt x="3041" y="6698"/>
                  </a:lnTo>
                  <a:cubicBezTo>
                    <a:pt x="3041" y="6943"/>
                    <a:pt x="2845" y="7144"/>
                    <a:pt x="2598" y="7144"/>
                  </a:cubicBezTo>
                  <a:cubicBezTo>
                    <a:pt x="2353" y="7144"/>
                    <a:pt x="2152" y="6946"/>
                    <a:pt x="2146" y="6698"/>
                  </a:cubicBezTo>
                  <a:cubicBezTo>
                    <a:pt x="2124" y="5053"/>
                    <a:pt x="3090" y="4164"/>
                    <a:pt x="5476" y="3633"/>
                  </a:cubicBezTo>
                  <a:cubicBezTo>
                    <a:pt x="5536" y="3619"/>
                    <a:pt x="5641" y="3600"/>
                    <a:pt x="5776" y="3575"/>
                  </a:cubicBezTo>
                  <a:cubicBezTo>
                    <a:pt x="6678" y="3399"/>
                    <a:pt x="7273" y="3259"/>
                    <a:pt x="7664" y="3124"/>
                  </a:cubicBezTo>
                  <a:close/>
                  <a:moveTo>
                    <a:pt x="9959" y="3124"/>
                  </a:moveTo>
                  <a:cubicBezTo>
                    <a:pt x="10349" y="3259"/>
                    <a:pt x="10946" y="3399"/>
                    <a:pt x="11846" y="3575"/>
                  </a:cubicBezTo>
                  <a:cubicBezTo>
                    <a:pt x="11981" y="3603"/>
                    <a:pt x="12088" y="3622"/>
                    <a:pt x="12146" y="3636"/>
                  </a:cubicBezTo>
                  <a:cubicBezTo>
                    <a:pt x="14535" y="4170"/>
                    <a:pt x="15498" y="5058"/>
                    <a:pt x="15473" y="6701"/>
                  </a:cubicBezTo>
                  <a:cubicBezTo>
                    <a:pt x="15470" y="6949"/>
                    <a:pt x="15269" y="7150"/>
                    <a:pt x="15024" y="7150"/>
                  </a:cubicBezTo>
                  <a:lnTo>
                    <a:pt x="15022" y="7150"/>
                  </a:lnTo>
                  <a:cubicBezTo>
                    <a:pt x="14774" y="7150"/>
                    <a:pt x="14576" y="6946"/>
                    <a:pt x="14579" y="6698"/>
                  </a:cubicBezTo>
                  <a:cubicBezTo>
                    <a:pt x="14581" y="6690"/>
                    <a:pt x="14581" y="6685"/>
                    <a:pt x="14581" y="6676"/>
                  </a:cubicBezTo>
                  <a:cubicBezTo>
                    <a:pt x="14559" y="6288"/>
                    <a:pt x="14515" y="5878"/>
                    <a:pt x="14210" y="5523"/>
                  </a:cubicBezTo>
                  <a:cubicBezTo>
                    <a:pt x="13728" y="4962"/>
                    <a:pt x="12801" y="4692"/>
                    <a:pt x="11954" y="4503"/>
                  </a:cubicBezTo>
                  <a:cubicBezTo>
                    <a:pt x="11722" y="4453"/>
                    <a:pt x="11488" y="4406"/>
                    <a:pt x="11263" y="4362"/>
                  </a:cubicBezTo>
                  <a:cubicBezTo>
                    <a:pt x="10828" y="4277"/>
                    <a:pt x="10382" y="4186"/>
                    <a:pt x="9959" y="4062"/>
                  </a:cubicBezTo>
                  <a:lnTo>
                    <a:pt x="9959" y="3124"/>
                  </a:lnTo>
                  <a:close/>
                  <a:moveTo>
                    <a:pt x="9273" y="2788"/>
                  </a:moveTo>
                  <a:lnTo>
                    <a:pt x="9273" y="8581"/>
                  </a:lnTo>
                  <a:lnTo>
                    <a:pt x="8352" y="8581"/>
                  </a:lnTo>
                  <a:lnTo>
                    <a:pt x="8352" y="2788"/>
                  </a:lnTo>
                  <a:cubicBezTo>
                    <a:pt x="8497" y="2835"/>
                    <a:pt x="8651" y="2862"/>
                    <a:pt x="8814" y="2862"/>
                  </a:cubicBezTo>
                  <a:cubicBezTo>
                    <a:pt x="8973" y="2862"/>
                    <a:pt x="9130" y="2835"/>
                    <a:pt x="9273" y="2788"/>
                  </a:cubicBezTo>
                  <a:close/>
                  <a:moveTo>
                    <a:pt x="10192" y="9268"/>
                  </a:moveTo>
                  <a:cubicBezTo>
                    <a:pt x="10424" y="9268"/>
                    <a:pt x="10613" y="9453"/>
                    <a:pt x="10613" y="9684"/>
                  </a:cubicBezTo>
                  <a:cubicBezTo>
                    <a:pt x="10613" y="9915"/>
                    <a:pt x="10424" y="10100"/>
                    <a:pt x="10192" y="10100"/>
                  </a:cubicBezTo>
                  <a:lnTo>
                    <a:pt x="7430" y="10100"/>
                  </a:lnTo>
                  <a:cubicBezTo>
                    <a:pt x="7201" y="10100"/>
                    <a:pt x="7011" y="9915"/>
                    <a:pt x="7011" y="9684"/>
                  </a:cubicBezTo>
                  <a:cubicBezTo>
                    <a:pt x="7011" y="9453"/>
                    <a:pt x="7201" y="9268"/>
                    <a:pt x="7430" y="9268"/>
                  </a:cubicBezTo>
                  <a:close/>
                  <a:moveTo>
                    <a:pt x="9848" y="10787"/>
                  </a:moveTo>
                  <a:lnTo>
                    <a:pt x="9848" y="11927"/>
                  </a:lnTo>
                  <a:lnTo>
                    <a:pt x="7774" y="11927"/>
                  </a:lnTo>
                  <a:lnTo>
                    <a:pt x="7774" y="10787"/>
                  </a:lnTo>
                  <a:close/>
                  <a:moveTo>
                    <a:pt x="15024" y="9527"/>
                  </a:moveTo>
                  <a:cubicBezTo>
                    <a:pt x="16076" y="9527"/>
                    <a:pt x="16929" y="10377"/>
                    <a:pt x="16929" y="11423"/>
                  </a:cubicBezTo>
                  <a:cubicBezTo>
                    <a:pt x="16929" y="12469"/>
                    <a:pt x="16076" y="13319"/>
                    <a:pt x="15024" y="13319"/>
                  </a:cubicBezTo>
                  <a:cubicBezTo>
                    <a:pt x="13976" y="13319"/>
                    <a:pt x="13123" y="12469"/>
                    <a:pt x="13123" y="11423"/>
                  </a:cubicBezTo>
                  <a:cubicBezTo>
                    <a:pt x="13123" y="10377"/>
                    <a:pt x="13976" y="9527"/>
                    <a:pt x="15024" y="9527"/>
                  </a:cubicBezTo>
                  <a:close/>
                  <a:moveTo>
                    <a:pt x="2664" y="9522"/>
                  </a:moveTo>
                  <a:cubicBezTo>
                    <a:pt x="3685" y="9557"/>
                    <a:pt x="4507" y="10397"/>
                    <a:pt x="4507" y="11423"/>
                  </a:cubicBezTo>
                  <a:cubicBezTo>
                    <a:pt x="4507" y="12474"/>
                    <a:pt x="3652" y="13327"/>
                    <a:pt x="2598" y="13327"/>
                  </a:cubicBezTo>
                  <a:cubicBezTo>
                    <a:pt x="1546" y="13327"/>
                    <a:pt x="688" y="12474"/>
                    <a:pt x="688" y="11423"/>
                  </a:cubicBezTo>
                  <a:cubicBezTo>
                    <a:pt x="688" y="10397"/>
                    <a:pt x="1511" y="9557"/>
                    <a:pt x="2532" y="9522"/>
                  </a:cubicBezTo>
                  <a:cubicBezTo>
                    <a:pt x="2554" y="9524"/>
                    <a:pt x="2573" y="9527"/>
                    <a:pt x="2598" y="9527"/>
                  </a:cubicBezTo>
                  <a:cubicBezTo>
                    <a:pt x="2620" y="9527"/>
                    <a:pt x="2642" y="9524"/>
                    <a:pt x="2664" y="9522"/>
                  </a:cubicBezTo>
                  <a:close/>
                  <a:moveTo>
                    <a:pt x="10192" y="12617"/>
                  </a:moveTo>
                  <a:cubicBezTo>
                    <a:pt x="10424" y="12617"/>
                    <a:pt x="10613" y="12802"/>
                    <a:pt x="10613" y="13033"/>
                  </a:cubicBezTo>
                  <a:cubicBezTo>
                    <a:pt x="10613" y="13264"/>
                    <a:pt x="10424" y="13451"/>
                    <a:pt x="10192" y="13451"/>
                  </a:cubicBezTo>
                  <a:lnTo>
                    <a:pt x="7430" y="13451"/>
                  </a:lnTo>
                  <a:cubicBezTo>
                    <a:pt x="7201" y="13451"/>
                    <a:pt x="7011" y="13264"/>
                    <a:pt x="7011" y="13033"/>
                  </a:cubicBezTo>
                  <a:cubicBezTo>
                    <a:pt x="7011" y="12804"/>
                    <a:pt x="7201" y="12617"/>
                    <a:pt x="7430" y="12617"/>
                  </a:cubicBezTo>
                  <a:close/>
                  <a:moveTo>
                    <a:pt x="9848" y="14139"/>
                  </a:moveTo>
                  <a:lnTo>
                    <a:pt x="9848" y="15281"/>
                  </a:lnTo>
                  <a:lnTo>
                    <a:pt x="7774" y="15281"/>
                  </a:lnTo>
                  <a:lnTo>
                    <a:pt x="7774" y="14139"/>
                  </a:lnTo>
                  <a:close/>
                  <a:moveTo>
                    <a:pt x="8811" y="1"/>
                  </a:moveTo>
                  <a:cubicBezTo>
                    <a:pt x="8021" y="1"/>
                    <a:pt x="7380" y="639"/>
                    <a:pt x="7380" y="1432"/>
                  </a:cubicBezTo>
                  <a:cubicBezTo>
                    <a:pt x="7380" y="1751"/>
                    <a:pt x="7485" y="2048"/>
                    <a:pt x="7661" y="2285"/>
                  </a:cubicBezTo>
                  <a:lnTo>
                    <a:pt x="7661" y="2384"/>
                  </a:lnTo>
                  <a:cubicBezTo>
                    <a:pt x="7559" y="2436"/>
                    <a:pt x="7339" y="2519"/>
                    <a:pt x="6893" y="2631"/>
                  </a:cubicBezTo>
                  <a:cubicBezTo>
                    <a:pt x="6453" y="2741"/>
                    <a:pt x="5966" y="2838"/>
                    <a:pt x="5641" y="2901"/>
                  </a:cubicBezTo>
                  <a:cubicBezTo>
                    <a:pt x="5503" y="2929"/>
                    <a:pt x="5393" y="2948"/>
                    <a:pt x="5322" y="2964"/>
                  </a:cubicBezTo>
                  <a:cubicBezTo>
                    <a:pt x="3503" y="3372"/>
                    <a:pt x="1420" y="4161"/>
                    <a:pt x="1456" y="6712"/>
                  </a:cubicBezTo>
                  <a:cubicBezTo>
                    <a:pt x="1461" y="7213"/>
                    <a:pt x="1797" y="7637"/>
                    <a:pt x="2254" y="7783"/>
                  </a:cubicBezTo>
                  <a:lnTo>
                    <a:pt x="2254" y="8856"/>
                  </a:lnTo>
                  <a:cubicBezTo>
                    <a:pt x="985" y="9024"/>
                    <a:pt x="0" y="10111"/>
                    <a:pt x="0" y="11423"/>
                  </a:cubicBezTo>
                  <a:cubicBezTo>
                    <a:pt x="0" y="12851"/>
                    <a:pt x="1167" y="14015"/>
                    <a:pt x="2598" y="14015"/>
                  </a:cubicBezTo>
                  <a:cubicBezTo>
                    <a:pt x="4029" y="14015"/>
                    <a:pt x="5195" y="12851"/>
                    <a:pt x="5195" y="11423"/>
                  </a:cubicBezTo>
                  <a:cubicBezTo>
                    <a:pt x="5195" y="10111"/>
                    <a:pt x="4210" y="9024"/>
                    <a:pt x="2942" y="8856"/>
                  </a:cubicBezTo>
                  <a:lnTo>
                    <a:pt x="2942" y="7783"/>
                  </a:lnTo>
                  <a:cubicBezTo>
                    <a:pt x="3396" y="7634"/>
                    <a:pt x="3726" y="7207"/>
                    <a:pt x="3726" y="6709"/>
                  </a:cubicBezTo>
                  <a:cubicBezTo>
                    <a:pt x="3742" y="6401"/>
                    <a:pt x="3767" y="6167"/>
                    <a:pt x="3932" y="5975"/>
                  </a:cubicBezTo>
                  <a:cubicBezTo>
                    <a:pt x="4331" y="5507"/>
                    <a:pt x="5371" y="5278"/>
                    <a:pt x="5814" y="5182"/>
                  </a:cubicBezTo>
                  <a:cubicBezTo>
                    <a:pt x="6035" y="5133"/>
                    <a:pt x="6266" y="5086"/>
                    <a:pt x="6489" y="5045"/>
                  </a:cubicBezTo>
                  <a:cubicBezTo>
                    <a:pt x="6874" y="4968"/>
                    <a:pt x="7270" y="4888"/>
                    <a:pt x="7658" y="4786"/>
                  </a:cubicBezTo>
                  <a:lnTo>
                    <a:pt x="7658" y="8586"/>
                  </a:lnTo>
                  <a:lnTo>
                    <a:pt x="7424" y="8586"/>
                  </a:lnTo>
                  <a:cubicBezTo>
                    <a:pt x="6811" y="8586"/>
                    <a:pt x="6315" y="9081"/>
                    <a:pt x="6315" y="9689"/>
                  </a:cubicBezTo>
                  <a:cubicBezTo>
                    <a:pt x="6315" y="10179"/>
                    <a:pt x="6637" y="10595"/>
                    <a:pt x="7080" y="10741"/>
                  </a:cubicBezTo>
                  <a:lnTo>
                    <a:pt x="7080" y="11987"/>
                  </a:lnTo>
                  <a:cubicBezTo>
                    <a:pt x="6637" y="12133"/>
                    <a:pt x="6315" y="12549"/>
                    <a:pt x="6315" y="13038"/>
                  </a:cubicBezTo>
                  <a:cubicBezTo>
                    <a:pt x="6315" y="13525"/>
                    <a:pt x="6637" y="13941"/>
                    <a:pt x="7080" y="14087"/>
                  </a:cubicBezTo>
                  <a:lnTo>
                    <a:pt x="7080" y="15281"/>
                  </a:lnTo>
                  <a:lnTo>
                    <a:pt x="2922" y="15281"/>
                  </a:lnTo>
                  <a:cubicBezTo>
                    <a:pt x="2289" y="15281"/>
                    <a:pt x="1772" y="15796"/>
                    <a:pt x="1772" y="16426"/>
                  </a:cubicBezTo>
                  <a:lnTo>
                    <a:pt x="1772" y="17226"/>
                  </a:lnTo>
                  <a:cubicBezTo>
                    <a:pt x="1772" y="17416"/>
                    <a:pt x="1926" y="17570"/>
                    <a:pt x="2116" y="17570"/>
                  </a:cubicBezTo>
                  <a:lnTo>
                    <a:pt x="7270" y="17570"/>
                  </a:lnTo>
                  <a:cubicBezTo>
                    <a:pt x="7457" y="17570"/>
                    <a:pt x="7614" y="17416"/>
                    <a:pt x="7614" y="17226"/>
                  </a:cubicBezTo>
                  <a:cubicBezTo>
                    <a:pt x="7614" y="17037"/>
                    <a:pt x="7457" y="16882"/>
                    <a:pt x="7270" y="16882"/>
                  </a:cubicBezTo>
                  <a:lnTo>
                    <a:pt x="2460" y="16882"/>
                  </a:lnTo>
                  <a:lnTo>
                    <a:pt x="2460" y="16426"/>
                  </a:lnTo>
                  <a:cubicBezTo>
                    <a:pt x="2460" y="16175"/>
                    <a:pt x="2666" y="15969"/>
                    <a:pt x="2920" y="15969"/>
                  </a:cubicBezTo>
                  <a:lnTo>
                    <a:pt x="14705" y="15969"/>
                  </a:lnTo>
                  <a:cubicBezTo>
                    <a:pt x="14958" y="15969"/>
                    <a:pt x="15165" y="16175"/>
                    <a:pt x="15165" y="16426"/>
                  </a:cubicBezTo>
                  <a:lnTo>
                    <a:pt x="15165" y="16882"/>
                  </a:lnTo>
                  <a:lnTo>
                    <a:pt x="10358" y="16882"/>
                  </a:lnTo>
                  <a:cubicBezTo>
                    <a:pt x="10168" y="16882"/>
                    <a:pt x="10014" y="17037"/>
                    <a:pt x="10014" y="17226"/>
                  </a:cubicBezTo>
                  <a:cubicBezTo>
                    <a:pt x="10014" y="17416"/>
                    <a:pt x="10168" y="17570"/>
                    <a:pt x="10358" y="17570"/>
                  </a:cubicBezTo>
                  <a:lnTo>
                    <a:pt x="15509" y="17570"/>
                  </a:lnTo>
                  <a:cubicBezTo>
                    <a:pt x="15699" y="17570"/>
                    <a:pt x="15853" y="17416"/>
                    <a:pt x="15853" y="17226"/>
                  </a:cubicBezTo>
                  <a:lnTo>
                    <a:pt x="15853" y="16426"/>
                  </a:lnTo>
                  <a:cubicBezTo>
                    <a:pt x="15853" y="15793"/>
                    <a:pt x="15338" y="15278"/>
                    <a:pt x="14705" y="15278"/>
                  </a:cubicBezTo>
                  <a:lnTo>
                    <a:pt x="10536" y="15278"/>
                  </a:lnTo>
                  <a:lnTo>
                    <a:pt x="10536" y="14081"/>
                  </a:lnTo>
                  <a:cubicBezTo>
                    <a:pt x="10979" y="13938"/>
                    <a:pt x="11301" y="13523"/>
                    <a:pt x="11301" y="13033"/>
                  </a:cubicBezTo>
                  <a:cubicBezTo>
                    <a:pt x="11301" y="12546"/>
                    <a:pt x="10979" y="12128"/>
                    <a:pt x="10536" y="11984"/>
                  </a:cubicBezTo>
                  <a:lnTo>
                    <a:pt x="10536" y="10735"/>
                  </a:lnTo>
                  <a:cubicBezTo>
                    <a:pt x="10979" y="10592"/>
                    <a:pt x="11301" y="10174"/>
                    <a:pt x="11301" y="9687"/>
                  </a:cubicBezTo>
                  <a:cubicBezTo>
                    <a:pt x="11301" y="9079"/>
                    <a:pt x="10806" y="8583"/>
                    <a:pt x="10192" y="8583"/>
                  </a:cubicBezTo>
                  <a:lnTo>
                    <a:pt x="9959" y="8583"/>
                  </a:lnTo>
                  <a:lnTo>
                    <a:pt x="9959" y="4778"/>
                  </a:lnTo>
                  <a:cubicBezTo>
                    <a:pt x="10347" y="4882"/>
                    <a:pt x="10743" y="4962"/>
                    <a:pt x="11128" y="5039"/>
                  </a:cubicBezTo>
                  <a:cubicBezTo>
                    <a:pt x="11351" y="5086"/>
                    <a:pt x="11582" y="5130"/>
                    <a:pt x="11802" y="5177"/>
                  </a:cubicBezTo>
                  <a:cubicBezTo>
                    <a:pt x="12245" y="5278"/>
                    <a:pt x="13285" y="5507"/>
                    <a:pt x="13687" y="5972"/>
                  </a:cubicBezTo>
                  <a:cubicBezTo>
                    <a:pt x="13852" y="6165"/>
                    <a:pt x="13877" y="6398"/>
                    <a:pt x="13893" y="6704"/>
                  </a:cubicBezTo>
                  <a:cubicBezTo>
                    <a:pt x="13896" y="7207"/>
                    <a:pt x="14226" y="7628"/>
                    <a:pt x="14680" y="7777"/>
                  </a:cubicBezTo>
                  <a:lnTo>
                    <a:pt x="14680" y="8861"/>
                  </a:lnTo>
                  <a:cubicBezTo>
                    <a:pt x="13415" y="9029"/>
                    <a:pt x="12435" y="10113"/>
                    <a:pt x="12435" y="11423"/>
                  </a:cubicBezTo>
                  <a:cubicBezTo>
                    <a:pt x="12435" y="12848"/>
                    <a:pt x="13596" y="14007"/>
                    <a:pt x="15024" y="14007"/>
                  </a:cubicBezTo>
                  <a:cubicBezTo>
                    <a:pt x="16453" y="14007"/>
                    <a:pt x="17614" y="12848"/>
                    <a:pt x="17614" y="11423"/>
                  </a:cubicBezTo>
                  <a:cubicBezTo>
                    <a:pt x="17614" y="10116"/>
                    <a:pt x="16634" y="9035"/>
                    <a:pt x="15368" y="8864"/>
                  </a:cubicBezTo>
                  <a:lnTo>
                    <a:pt x="15368" y="7783"/>
                  </a:lnTo>
                  <a:cubicBezTo>
                    <a:pt x="15822" y="7637"/>
                    <a:pt x="16155" y="7210"/>
                    <a:pt x="16164" y="6712"/>
                  </a:cubicBezTo>
                  <a:cubicBezTo>
                    <a:pt x="16199" y="4164"/>
                    <a:pt x="14116" y="3372"/>
                    <a:pt x="12297" y="2964"/>
                  </a:cubicBezTo>
                  <a:cubicBezTo>
                    <a:pt x="12229" y="2951"/>
                    <a:pt x="12119" y="2929"/>
                    <a:pt x="11978" y="2901"/>
                  </a:cubicBezTo>
                  <a:cubicBezTo>
                    <a:pt x="11654" y="2838"/>
                    <a:pt x="11167" y="2741"/>
                    <a:pt x="10726" y="2631"/>
                  </a:cubicBezTo>
                  <a:cubicBezTo>
                    <a:pt x="10283" y="2519"/>
                    <a:pt x="10063" y="2436"/>
                    <a:pt x="9959" y="2384"/>
                  </a:cubicBezTo>
                  <a:lnTo>
                    <a:pt x="9959" y="2285"/>
                  </a:lnTo>
                  <a:cubicBezTo>
                    <a:pt x="10137" y="2048"/>
                    <a:pt x="10242" y="1751"/>
                    <a:pt x="10242" y="1432"/>
                  </a:cubicBezTo>
                  <a:cubicBezTo>
                    <a:pt x="10242" y="645"/>
                    <a:pt x="9598" y="1"/>
                    <a:pt x="8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9"/>
            <p:cNvSpPr/>
            <p:nvPr/>
          </p:nvSpPr>
          <p:spPr>
            <a:xfrm>
              <a:off x="1998400" y="1652525"/>
              <a:ext cx="51275" cy="49400"/>
            </a:xfrm>
            <a:custGeom>
              <a:avLst/>
              <a:gdLst/>
              <a:ahLst/>
              <a:cxnLst/>
              <a:rect l="l" t="t" r="r" b="b"/>
              <a:pathLst>
                <a:path w="2051" h="1976" extrusionOk="0">
                  <a:moveTo>
                    <a:pt x="377" y="1"/>
                  </a:moveTo>
                  <a:cubicBezTo>
                    <a:pt x="289" y="1"/>
                    <a:pt x="201" y="35"/>
                    <a:pt x="135" y="102"/>
                  </a:cubicBezTo>
                  <a:cubicBezTo>
                    <a:pt x="1" y="237"/>
                    <a:pt x="1" y="451"/>
                    <a:pt x="135" y="586"/>
                  </a:cubicBezTo>
                  <a:lnTo>
                    <a:pt x="537" y="988"/>
                  </a:lnTo>
                  <a:lnTo>
                    <a:pt x="135" y="1393"/>
                  </a:lnTo>
                  <a:cubicBezTo>
                    <a:pt x="1" y="1525"/>
                    <a:pt x="1" y="1742"/>
                    <a:pt x="135" y="1877"/>
                  </a:cubicBezTo>
                  <a:cubicBezTo>
                    <a:pt x="204" y="1946"/>
                    <a:pt x="289" y="1976"/>
                    <a:pt x="380" y="1976"/>
                  </a:cubicBezTo>
                  <a:cubicBezTo>
                    <a:pt x="468" y="1976"/>
                    <a:pt x="554" y="1943"/>
                    <a:pt x="622" y="1877"/>
                  </a:cubicBezTo>
                  <a:lnTo>
                    <a:pt x="1027" y="1475"/>
                  </a:lnTo>
                  <a:lnTo>
                    <a:pt x="1429" y="1877"/>
                  </a:lnTo>
                  <a:cubicBezTo>
                    <a:pt x="1497" y="1943"/>
                    <a:pt x="1583" y="1976"/>
                    <a:pt x="1674" y="1976"/>
                  </a:cubicBezTo>
                  <a:cubicBezTo>
                    <a:pt x="1762" y="1976"/>
                    <a:pt x="1847" y="1943"/>
                    <a:pt x="1916" y="1877"/>
                  </a:cubicBezTo>
                  <a:cubicBezTo>
                    <a:pt x="2051" y="1742"/>
                    <a:pt x="2051" y="1525"/>
                    <a:pt x="1916" y="1393"/>
                  </a:cubicBezTo>
                  <a:lnTo>
                    <a:pt x="1514" y="988"/>
                  </a:lnTo>
                  <a:lnTo>
                    <a:pt x="1916" y="586"/>
                  </a:lnTo>
                  <a:cubicBezTo>
                    <a:pt x="2051" y="451"/>
                    <a:pt x="2051" y="237"/>
                    <a:pt x="1916" y="102"/>
                  </a:cubicBezTo>
                  <a:cubicBezTo>
                    <a:pt x="1850" y="35"/>
                    <a:pt x="1762" y="1"/>
                    <a:pt x="1675" y="1"/>
                  </a:cubicBezTo>
                  <a:cubicBezTo>
                    <a:pt x="1587" y="1"/>
                    <a:pt x="1499" y="35"/>
                    <a:pt x="1431" y="102"/>
                  </a:cubicBezTo>
                  <a:lnTo>
                    <a:pt x="1030" y="504"/>
                  </a:lnTo>
                  <a:lnTo>
                    <a:pt x="620" y="102"/>
                  </a:lnTo>
                  <a:cubicBezTo>
                    <a:pt x="552" y="35"/>
                    <a:pt x="464" y="1"/>
                    <a:pt x="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9"/>
            <p:cNvSpPr/>
            <p:nvPr/>
          </p:nvSpPr>
          <p:spPr>
            <a:xfrm>
              <a:off x="1686150" y="1654975"/>
              <a:ext cx="54300" cy="44425"/>
            </a:xfrm>
            <a:custGeom>
              <a:avLst/>
              <a:gdLst/>
              <a:ahLst/>
              <a:cxnLst/>
              <a:rect l="l" t="t" r="r" b="b"/>
              <a:pathLst>
                <a:path w="2172" h="1777" extrusionOk="0">
                  <a:moveTo>
                    <a:pt x="1788" y="1"/>
                  </a:moveTo>
                  <a:cubicBezTo>
                    <a:pt x="1689" y="1"/>
                    <a:pt x="1591" y="44"/>
                    <a:pt x="1522" y="125"/>
                  </a:cubicBezTo>
                  <a:lnTo>
                    <a:pt x="831" y="945"/>
                  </a:lnTo>
                  <a:lnTo>
                    <a:pt x="611" y="761"/>
                  </a:lnTo>
                  <a:cubicBezTo>
                    <a:pt x="547" y="706"/>
                    <a:pt x="468" y="679"/>
                    <a:pt x="389" y="679"/>
                  </a:cubicBezTo>
                  <a:cubicBezTo>
                    <a:pt x="291" y="679"/>
                    <a:pt x="193" y="721"/>
                    <a:pt x="124" y="802"/>
                  </a:cubicBezTo>
                  <a:cubicBezTo>
                    <a:pt x="0" y="945"/>
                    <a:pt x="22" y="1162"/>
                    <a:pt x="166" y="1286"/>
                  </a:cubicBezTo>
                  <a:lnTo>
                    <a:pt x="653" y="1696"/>
                  </a:lnTo>
                  <a:cubicBezTo>
                    <a:pt x="716" y="1750"/>
                    <a:pt x="795" y="1776"/>
                    <a:pt x="873" y="1776"/>
                  </a:cubicBezTo>
                  <a:cubicBezTo>
                    <a:pt x="971" y="1776"/>
                    <a:pt x="1069" y="1735"/>
                    <a:pt x="1137" y="1655"/>
                  </a:cubicBezTo>
                  <a:lnTo>
                    <a:pt x="2048" y="568"/>
                  </a:lnTo>
                  <a:cubicBezTo>
                    <a:pt x="2172" y="422"/>
                    <a:pt x="2150" y="208"/>
                    <a:pt x="2006" y="84"/>
                  </a:cubicBezTo>
                  <a:cubicBezTo>
                    <a:pt x="1943" y="28"/>
                    <a:pt x="1865" y="1"/>
                    <a:pt x="1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9"/>
            <p:cNvSpPr/>
            <p:nvPr/>
          </p:nvSpPr>
          <p:spPr>
            <a:xfrm>
              <a:off x="1860050" y="1813775"/>
              <a:ext cx="17300" cy="17225"/>
            </a:xfrm>
            <a:custGeom>
              <a:avLst/>
              <a:gdLst/>
              <a:ahLst/>
              <a:cxnLst/>
              <a:rect l="l" t="t" r="r" b="b"/>
              <a:pathLst>
                <a:path w="692" h="689" extrusionOk="0">
                  <a:moveTo>
                    <a:pt x="345" y="0"/>
                  </a:moveTo>
                  <a:cubicBezTo>
                    <a:pt x="155" y="0"/>
                    <a:pt x="1" y="157"/>
                    <a:pt x="1" y="344"/>
                  </a:cubicBezTo>
                  <a:cubicBezTo>
                    <a:pt x="1" y="534"/>
                    <a:pt x="155" y="688"/>
                    <a:pt x="345" y="688"/>
                  </a:cubicBezTo>
                  <a:lnTo>
                    <a:pt x="348" y="688"/>
                  </a:lnTo>
                  <a:cubicBezTo>
                    <a:pt x="537" y="688"/>
                    <a:pt x="692" y="534"/>
                    <a:pt x="692" y="344"/>
                  </a:cubicBezTo>
                  <a:cubicBezTo>
                    <a:pt x="692" y="157"/>
                    <a:pt x="535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3" name="Google Shape;6673;p39"/>
          <p:cNvSpPr txBox="1">
            <a:spLocks noGrp="1"/>
          </p:cNvSpPr>
          <p:nvPr>
            <p:ph type="title"/>
          </p:nvPr>
        </p:nvSpPr>
        <p:spPr>
          <a:xfrm>
            <a:off x="1850296" y="2525059"/>
            <a:ext cx="5720156" cy="7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Política Estadual dos Atingidos por Barragens 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09EC72-25ED-B7BC-85BC-4235F7957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450" y="3541800"/>
            <a:ext cx="3839100" cy="1601700"/>
          </a:xfrm>
        </p:spPr>
        <p:txBody>
          <a:bodyPr/>
          <a:lstStyle/>
          <a:p>
            <a:r>
              <a:rPr lang="pt-BR" dirty="0"/>
              <a:t>Lei Estadual nº 23.795/21</a:t>
            </a:r>
          </a:p>
        </p:txBody>
      </p:sp>
    </p:spTree>
    <p:extLst>
      <p:ext uri="{BB962C8B-B14F-4D97-AF65-F5344CB8AC3E}">
        <p14:creationId xmlns:p14="http://schemas.microsoft.com/office/powerpoint/2010/main" val="63061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7" name="Google Shape;6667;p39"/>
          <p:cNvGrpSpPr/>
          <p:nvPr/>
        </p:nvGrpSpPr>
        <p:grpSpPr>
          <a:xfrm>
            <a:off x="7731729" y="1380826"/>
            <a:ext cx="1157889" cy="1190924"/>
            <a:chOff x="1648325" y="1391650"/>
            <a:chExt cx="440350" cy="439350"/>
          </a:xfrm>
        </p:grpSpPr>
        <p:sp>
          <p:nvSpPr>
            <p:cNvPr id="6668" name="Google Shape;6668;p39"/>
            <p:cNvSpPr/>
            <p:nvPr/>
          </p:nvSpPr>
          <p:spPr>
            <a:xfrm>
              <a:off x="1648325" y="1391650"/>
              <a:ext cx="440350" cy="439275"/>
            </a:xfrm>
            <a:custGeom>
              <a:avLst/>
              <a:gdLst/>
              <a:ahLst/>
              <a:cxnLst/>
              <a:rect l="l" t="t" r="r" b="b"/>
              <a:pathLst>
                <a:path w="17614" h="17571" extrusionOk="0">
                  <a:moveTo>
                    <a:pt x="8814" y="691"/>
                  </a:moveTo>
                  <a:cubicBezTo>
                    <a:pt x="9224" y="691"/>
                    <a:pt x="9557" y="1027"/>
                    <a:pt x="9557" y="1434"/>
                  </a:cubicBezTo>
                  <a:cubicBezTo>
                    <a:pt x="9557" y="1844"/>
                    <a:pt x="9224" y="2175"/>
                    <a:pt x="8814" y="2175"/>
                  </a:cubicBezTo>
                  <a:cubicBezTo>
                    <a:pt x="8404" y="2175"/>
                    <a:pt x="8071" y="1842"/>
                    <a:pt x="8071" y="1432"/>
                  </a:cubicBezTo>
                  <a:cubicBezTo>
                    <a:pt x="8071" y="1022"/>
                    <a:pt x="8401" y="691"/>
                    <a:pt x="8814" y="691"/>
                  </a:cubicBezTo>
                  <a:close/>
                  <a:moveTo>
                    <a:pt x="7664" y="3124"/>
                  </a:moveTo>
                  <a:lnTo>
                    <a:pt x="7664" y="4062"/>
                  </a:lnTo>
                  <a:cubicBezTo>
                    <a:pt x="7243" y="4186"/>
                    <a:pt x="6794" y="4277"/>
                    <a:pt x="6362" y="4362"/>
                  </a:cubicBezTo>
                  <a:cubicBezTo>
                    <a:pt x="6134" y="4406"/>
                    <a:pt x="5900" y="4453"/>
                    <a:pt x="5669" y="4503"/>
                  </a:cubicBezTo>
                  <a:cubicBezTo>
                    <a:pt x="4824" y="4692"/>
                    <a:pt x="3894" y="4962"/>
                    <a:pt x="3412" y="5523"/>
                  </a:cubicBezTo>
                  <a:cubicBezTo>
                    <a:pt x="3107" y="5884"/>
                    <a:pt x="3063" y="6288"/>
                    <a:pt x="3041" y="6676"/>
                  </a:cubicBezTo>
                  <a:lnTo>
                    <a:pt x="3041" y="6698"/>
                  </a:lnTo>
                  <a:cubicBezTo>
                    <a:pt x="3041" y="6943"/>
                    <a:pt x="2845" y="7144"/>
                    <a:pt x="2598" y="7144"/>
                  </a:cubicBezTo>
                  <a:cubicBezTo>
                    <a:pt x="2353" y="7144"/>
                    <a:pt x="2152" y="6946"/>
                    <a:pt x="2146" y="6698"/>
                  </a:cubicBezTo>
                  <a:cubicBezTo>
                    <a:pt x="2124" y="5053"/>
                    <a:pt x="3090" y="4164"/>
                    <a:pt x="5476" y="3633"/>
                  </a:cubicBezTo>
                  <a:cubicBezTo>
                    <a:pt x="5536" y="3619"/>
                    <a:pt x="5641" y="3600"/>
                    <a:pt x="5776" y="3575"/>
                  </a:cubicBezTo>
                  <a:cubicBezTo>
                    <a:pt x="6678" y="3399"/>
                    <a:pt x="7273" y="3259"/>
                    <a:pt x="7664" y="3124"/>
                  </a:cubicBezTo>
                  <a:close/>
                  <a:moveTo>
                    <a:pt x="9959" y="3124"/>
                  </a:moveTo>
                  <a:cubicBezTo>
                    <a:pt x="10349" y="3259"/>
                    <a:pt x="10946" y="3399"/>
                    <a:pt x="11846" y="3575"/>
                  </a:cubicBezTo>
                  <a:cubicBezTo>
                    <a:pt x="11981" y="3603"/>
                    <a:pt x="12088" y="3622"/>
                    <a:pt x="12146" y="3636"/>
                  </a:cubicBezTo>
                  <a:cubicBezTo>
                    <a:pt x="14535" y="4170"/>
                    <a:pt x="15498" y="5058"/>
                    <a:pt x="15473" y="6701"/>
                  </a:cubicBezTo>
                  <a:cubicBezTo>
                    <a:pt x="15470" y="6949"/>
                    <a:pt x="15269" y="7150"/>
                    <a:pt x="15024" y="7150"/>
                  </a:cubicBezTo>
                  <a:lnTo>
                    <a:pt x="15022" y="7150"/>
                  </a:lnTo>
                  <a:cubicBezTo>
                    <a:pt x="14774" y="7150"/>
                    <a:pt x="14576" y="6946"/>
                    <a:pt x="14579" y="6698"/>
                  </a:cubicBezTo>
                  <a:cubicBezTo>
                    <a:pt x="14581" y="6690"/>
                    <a:pt x="14581" y="6685"/>
                    <a:pt x="14581" y="6676"/>
                  </a:cubicBezTo>
                  <a:cubicBezTo>
                    <a:pt x="14559" y="6288"/>
                    <a:pt x="14515" y="5878"/>
                    <a:pt x="14210" y="5523"/>
                  </a:cubicBezTo>
                  <a:cubicBezTo>
                    <a:pt x="13728" y="4962"/>
                    <a:pt x="12801" y="4692"/>
                    <a:pt x="11954" y="4503"/>
                  </a:cubicBezTo>
                  <a:cubicBezTo>
                    <a:pt x="11722" y="4453"/>
                    <a:pt x="11488" y="4406"/>
                    <a:pt x="11263" y="4362"/>
                  </a:cubicBezTo>
                  <a:cubicBezTo>
                    <a:pt x="10828" y="4277"/>
                    <a:pt x="10382" y="4186"/>
                    <a:pt x="9959" y="4062"/>
                  </a:cubicBezTo>
                  <a:lnTo>
                    <a:pt x="9959" y="3124"/>
                  </a:lnTo>
                  <a:close/>
                  <a:moveTo>
                    <a:pt x="9273" y="2788"/>
                  </a:moveTo>
                  <a:lnTo>
                    <a:pt x="9273" y="8581"/>
                  </a:lnTo>
                  <a:lnTo>
                    <a:pt x="8352" y="8581"/>
                  </a:lnTo>
                  <a:lnTo>
                    <a:pt x="8352" y="2788"/>
                  </a:lnTo>
                  <a:cubicBezTo>
                    <a:pt x="8497" y="2835"/>
                    <a:pt x="8651" y="2862"/>
                    <a:pt x="8814" y="2862"/>
                  </a:cubicBezTo>
                  <a:cubicBezTo>
                    <a:pt x="8973" y="2862"/>
                    <a:pt x="9130" y="2835"/>
                    <a:pt x="9273" y="2788"/>
                  </a:cubicBezTo>
                  <a:close/>
                  <a:moveTo>
                    <a:pt x="10192" y="9268"/>
                  </a:moveTo>
                  <a:cubicBezTo>
                    <a:pt x="10424" y="9268"/>
                    <a:pt x="10613" y="9453"/>
                    <a:pt x="10613" y="9684"/>
                  </a:cubicBezTo>
                  <a:cubicBezTo>
                    <a:pt x="10613" y="9915"/>
                    <a:pt x="10424" y="10100"/>
                    <a:pt x="10192" y="10100"/>
                  </a:cubicBezTo>
                  <a:lnTo>
                    <a:pt x="7430" y="10100"/>
                  </a:lnTo>
                  <a:cubicBezTo>
                    <a:pt x="7201" y="10100"/>
                    <a:pt x="7011" y="9915"/>
                    <a:pt x="7011" y="9684"/>
                  </a:cubicBezTo>
                  <a:cubicBezTo>
                    <a:pt x="7011" y="9453"/>
                    <a:pt x="7201" y="9268"/>
                    <a:pt x="7430" y="9268"/>
                  </a:cubicBezTo>
                  <a:close/>
                  <a:moveTo>
                    <a:pt x="9848" y="10787"/>
                  </a:moveTo>
                  <a:lnTo>
                    <a:pt x="9848" y="11927"/>
                  </a:lnTo>
                  <a:lnTo>
                    <a:pt x="7774" y="11927"/>
                  </a:lnTo>
                  <a:lnTo>
                    <a:pt x="7774" y="10787"/>
                  </a:lnTo>
                  <a:close/>
                  <a:moveTo>
                    <a:pt x="15024" y="9527"/>
                  </a:moveTo>
                  <a:cubicBezTo>
                    <a:pt x="16076" y="9527"/>
                    <a:pt x="16929" y="10377"/>
                    <a:pt x="16929" y="11423"/>
                  </a:cubicBezTo>
                  <a:cubicBezTo>
                    <a:pt x="16929" y="12469"/>
                    <a:pt x="16076" y="13319"/>
                    <a:pt x="15024" y="13319"/>
                  </a:cubicBezTo>
                  <a:cubicBezTo>
                    <a:pt x="13976" y="13319"/>
                    <a:pt x="13123" y="12469"/>
                    <a:pt x="13123" y="11423"/>
                  </a:cubicBezTo>
                  <a:cubicBezTo>
                    <a:pt x="13123" y="10377"/>
                    <a:pt x="13976" y="9527"/>
                    <a:pt x="15024" y="9527"/>
                  </a:cubicBezTo>
                  <a:close/>
                  <a:moveTo>
                    <a:pt x="2664" y="9522"/>
                  </a:moveTo>
                  <a:cubicBezTo>
                    <a:pt x="3685" y="9557"/>
                    <a:pt x="4507" y="10397"/>
                    <a:pt x="4507" y="11423"/>
                  </a:cubicBezTo>
                  <a:cubicBezTo>
                    <a:pt x="4507" y="12474"/>
                    <a:pt x="3652" y="13327"/>
                    <a:pt x="2598" y="13327"/>
                  </a:cubicBezTo>
                  <a:cubicBezTo>
                    <a:pt x="1546" y="13327"/>
                    <a:pt x="688" y="12474"/>
                    <a:pt x="688" y="11423"/>
                  </a:cubicBezTo>
                  <a:cubicBezTo>
                    <a:pt x="688" y="10397"/>
                    <a:pt x="1511" y="9557"/>
                    <a:pt x="2532" y="9522"/>
                  </a:cubicBezTo>
                  <a:cubicBezTo>
                    <a:pt x="2554" y="9524"/>
                    <a:pt x="2573" y="9527"/>
                    <a:pt x="2598" y="9527"/>
                  </a:cubicBezTo>
                  <a:cubicBezTo>
                    <a:pt x="2620" y="9527"/>
                    <a:pt x="2642" y="9524"/>
                    <a:pt x="2664" y="9522"/>
                  </a:cubicBezTo>
                  <a:close/>
                  <a:moveTo>
                    <a:pt x="10192" y="12617"/>
                  </a:moveTo>
                  <a:cubicBezTo>
                    <a:pt x="10424" y="12617"/>
                    <a:pt x="10613" y="12802"/>
                    <a:pt x="10613" y="13033"/>
                  </a:cubicBezTo>
                  <a:cubicBezTo>
                    <a:pt x="10613" y="13264"/>
                    <a:pt x="10424" y="13451"/>
                    <a:pt x="10192" y="13451"/>
                  </a:cubicBezTo>
                  <a:lnTo>
                    <a:pt x="7430" y="13451"/>
                  </a:lnTo>
                  <a:cubicBezTo>
                    <a:pt x="7201" y="13451"/>
                    <a:pt x="7011" y="13264"/>
                    <a:pt x="7011" y="13033"/>
                  </a:cubicBezTo>
                  <a:cubicBezTo>
                    <a:pt x="7011" y="12804"/>
                    <a:pt x="7201" y="12617"/>
                    <a:pt x="7430" y="12617"/>
                  </a:cubicBezTo>
                  <a:close/>
                  <a:moveTo>
                    <a:pt x="9848" y="14139"/>
                  </a:moveTo>
                  <a:lnTo>
                    <a:pt x="9848" y="15281"/>
                  </a:lnTo>
                  <a:lnTo>
                    <a:pt x="7774" y="15281"/>
                  </a:lnTo>
                  <a:lnTo>
                    <a:pt x="7774" y="14139"/>
                  </a:lnTo>
                  <a:close/>
                  <a:moveTo>
                    <a:pt x="8811" y="1"/>
                  </a:moveTo>
                  <a:cubicBezTo>
                    <a:pt x="8021" y="1"/>
                    <a:pt x="7380" y="639"/>
                    <a:pt x="7380" y="1432"/>
                  </a:cubicBezTo>
                  <a:cubicBezTo>
                    <a:pt x="7380" y="1751"/>
                    <a:pt x="7485" y="2048"/>
                    <a:pt x="7661" y="2285"/>
                  </a:cubicBezTo>
                  <a:lnTo>
                    <a:pt x="7661" y="2384"/>
                  </a:lnTo>
                  <a:cubicBezTo>
                    <a:pt x="7559" y="2436"/>
                    <a:pt x="7339" y="2519"/>
                    <a:pt x="6893" y="2631"/>
                  </a:cubicBezTo>
                  <a:cubicBezTo>
                    <a:pt x="6453" y="2741"/>
                    <a:pt x="5966" y="2838"/>
                    <a:pt x="5641" y="2901"/>
                  </a:cubicBezTo>
                  <a:cubicBezTo>
                    <a:pt x="5503" y="2929"/>
                    <a:pt x="5393" y="2948"/>
                    <a:pt x="5322" y="2964"/>
                  </a:cubicBezTo>
                  <a:cubicBezTo>
                    <a:pt x="3503" y="3372"/>
                    <a:pt x="1420" y="4161"/>
                    <a:pt x="1456" y="6712"/>
                  </a:cubicBezTo>
                  <a:cubicBezTo>
                    <a:pt x="1461" y="7213"/>
                    <a:pt x="1797" y="7637"/>
                    <a:pt x="2254" y="7783"/>
                  </a:cubicBezTo>
                  <a:lnTo>
                    <a:pt x="2254" y="8856"/>
                  </a:lnTo>
                  <a:cubicBezTo>
                    <a:pt x="985" y="9024"/>
                    <a:pt x="0" y="10111"/>
                    <a:pt x="0" y="11423"/>
                  </a:cubicBezTo>
                  <a:cubicBezTo>
                    <a:pt x="0" y="12851"/>
                    <a:pt x="1167" y="14015"/>
                    <a:pt x="2598" y="14015"/>
                  </a:cubicBezTo>
                  <a:cubicBezTo>
                    <a:pt x="4029" y="14015"/>
                    <a:pt x="5195" y="12851"/>
                    <a:pt x="5195" y="11423"/>
                  </a:cubicBezTo>
                  <a:cubicBezTo>
                    <a:pt x="5195" y="10111"/>
                    <a:pt x="4210" y="9024"/>
                    <a:pt x="2942" y="8856"/>
                  </a:cubicBezTo>
                  <a:lnTo>
                    <a:pt x="2942" y="7783"/>
                  </a:lnTo>
                  <a:cubicBezTo>
                    <a:pt x="3396" y="7634"/>
                    <a:pt x="3726" y="7207"/>
                    <a:pt x="3726" y="6709"/>
                  </a:cubicBezTo>
                  <a:cubicBezTo>
                    <a:pt x="3742" y="6401"/>
                    <a:pt x="3767" y="6167"/>
                    <a:pt x="3932" y="5975"/>
                  </a:cubicBezTo>
                  <a:cubicBezTo>
                    <a:pt x="4331" y="5507"/>
                    <a:pt x="5371" y="5278"/>
                    <a:pt x="5814" y="5182"/>
                  </a:cubicBezTo>
                  <a:cubicBezTo>
                    <a:pt x="6035" y="5133"/>
                    <a:pt x="6266" y="5086"/>
                    <a:pt x="6489" y="5045"/>
                  </a:cubicBezTo>
                  <a:cubicBezTo>
                    <a:pt x="6874" y="4968"/>
                    <a:pt x="7270" y="4888"/>
                    <a:pt x="7658" y="4786"/>
                  </a:cubicBezTo>
                  <a:lnTo>
                    <a:pt x="7658" y="8586"/>
                  </a:lnTo>
                  <a:lnTo>
                    <a:pt x="7424" y="8586"/>
                  </a:lnTo>
                  <a:cubicBezTo>
                    <a:pt x="6811" y="8586"/>
                    <a:pt x="6315" y="9081"/>
                    <a:pt x="6315" y="9689"/>
                  </a:cubicBezTo>
                  <a:cubicBezTo>
                    <a:pt x="6315" y="10179"/>
                    <a:pt x="6637" y="10595"/>
                    <a:pt x="7080" y="10741"/>
                  </a:cubicBezTo>
                  <a:lnTo>
                    <a:pt x="7080" y="11987"/>
                  </a:lnTo>
                  <a:cubicBezTo>
                    <a:pt x="6637" y="12133"/>
                    <a:pt x="6315" y="12549"/>
                    <a:pt x="6315" y="13038"/>
                  </a:cubicBezTo>
                  <a:cubicBezTo>
                    <a:pt x="6315" y="13525"/>
                    <a:pt x="6637" y="13941"/>
                    <a:pt x="7080" y="14087"/>
                  </a:cubicBezTo>
                  <a:lnTo>
                    <a:pt x="7080" y="15281"/>
                  </a:lnTo>
                  <a:lnTo>
                    <a:pt x="2922" y="15281"/>
                  </a:lnTo>
                  <a:cubicBezTo>
                    <a:pt x="2289" y="15281"/>
                    <a:pt x="1772" y="15796"/>
                    <a:pt x="1772" y="16426"/>
                  </a:cubicBezTo>
                  <a:lnTo>
                    <a:pt x="1772" y="17226"/>
                  </a:lnTo>
                  <a:cubicBezTo>
                    <a:pt x="1772" y="17416"/>
                    <a:pt x="1926" y="17570"/>
                    <a:pt x="2116" y="17570"/>
                  </a:cubicBezTo>
                  <a:lnTo>
                    <a:pt x="7270" y="17570"/>
                  </a:lnTo>
                  <a:cubicBezTo>
                    <a:pt x="7457" y="17570"/>
                    <a:pt x="7614" y="17416"/>
                    <a:pt x="7614" y="17226"/>
                  </a:cubicBezTo>
                  <a:cubicBezTo>
                    <a:pt x="7614" y="17037"/>
                    <a:pt x="7457" y="16882"/>
                    <a:pt x="7270" y="16882"/>
                  </a:cubicBezTo>
                  <a:lnTo>
                    <a:pt x="2460" y="16882"/>
                  </a:lnTo>
                  <a:lnTo>
                    <a:pt x="2460" y="16426"/>
                  </a:lnTo>
                  <a:cubicBezTo>
                    <a:pt x="2460" y="16175"/>
                    <a:pt x="2666" y="15969"/>
                    <a:pt x="2920" y="15969"/>
                  </a:cubicBezTo>
                  <a:lnTo>
                    <a:pt x="14705" y="15969"/>
                  </a:lnTo>
                  <a:cubicBezTo>
                    <a:pt x="14958" y="15969"/>
                    <a:pt x="15165" y="16175"/>
                    <a:pt x="15165" y="16426"/>
                  </a:cubicBezTo>
                  <a:lnTo>
                    <a:pt x="15165" y="16882"/>
                  </a:lnTo>
                  <a:lnTo>
                    <a:pt x="10358" y="16882"/>
                  </a:lnTo>
                  <a:cubicBezTo>
                    <a:pt x="10168" y="16882"/>
                    <a:pt x="10014" y="17037"/>
                    <a:pt x="10014" y="17226"/>
                  </a:cubicBezTo>
                  <a:cubicBezTo>
                    <a:pt x="10014" y="17416"/>
                    <a:pt x="10168" y="17570"/>
                    <a:pt x="10358" y="17570"/>
                  </a:cubicBezTo>
                  <a:lnTo>
                    <a:pt x="15509" y="17570"/>
                  </a:lnTo>
                  <a:cubicBezTo>
                    <a:pt x="15699" y="17570"/>
                    <a:pt x="15853" y="17416"/>
                    <a:pt x="15853" y="17226"/>
                  </a:cubicBezTo>
                  <a:lnTo>
                    <a:pt x="15853" y="16426"/>
                  </a:lnTo>
                  <a:cubicBezTo>
                    <a:pt x="15853" y="15793"/>
                    <a:pt x="15338" y="15278"/>
                    <a:pt x="14705" y="15278"/>
                  </a:cubicBezTo>
                  <a:lnTo>
                    <a:pt x="10536" y="15278"/>
                  </a:lnTo>
                  <a:lnTo>
                    <a:pt x="10536" y="14081"/>
                  </a:lnTo>
                  <a:cubicBezTo>
                    <a:pt x="10979" y="13938"/>
                    <a:pt x="11301" y="13523"/>
                    <a:pt x="11301" y="13033"/>
                  </a:cubicBezTo>
                  <a:cubicBezTo>
                    <a:pt x="11301" y="12546"/>
                    <a:pt x="10979" y="12128"/>
                    <a:pt x="10536" y="11984"/>
                  </a:cubicBezTo>
                  <a:lnTo>
                    <a:pt x="10536" y="10735"/>
                  </a:lnTo>
                  <a:cubicBezTo>
                    <a:pt x="10979" y="10592"/>
                    <a:pt x="11301" y="10174"/>
                    <a:pt x="11301" y="9687"/>
                  </a:cubicBezTo>
                  <a:cubicBezTo>
                    <a:pt x="11301" y="9079"/>
                    <a:pt x="10806" y="8583"/>
                    <a:pt x="10192" y="8583"/>
                  </a:cubicBezTo>
                  <a:lnTo>
                    <a:pt x="9959" y="8583"/>
                  </a:lnTo>
                  <a:lnTo>
                    <a:pt x="9959" y="4778"/>
                  </a:lnTo>
                  <a:cubicBezTo>
                    <a:pt x="10347" y="4882"/>
                    <a:pt x="10743" y="4962"/>
                    <a:pt x="11128" y="5039"/>
                  </a:cubicBezTo>
                  <a:cubicBezTo>
                    <a:pt x="11351" y="5086"/>
                    <a:pt x="11582" y="5130"/>
                    <a:pt x="11802" y="5177"/>
                  </a:cubicBezTo>
                  <a:cubicBezTo>
                    <a:pt x="12245" y="5278"/>
                    <a:pt x="13285" y="5507"/>
                    <a:pt x="13687" y="5972"/>
                  </a:cubicBezTo>
                  <a:cubicBezTo>
                    <a:pt x="13852" y="6165"/>
                    <a:pt x="13877" y="6398"/>
                    <a:pt x="13893" y="6704"/>
                  </a:cubicBezTo>
                  <a:cubicBezTo>
                    <a:pt x="13896" y="7207"/>
                    <a:pt x="14226" y="7628"/>
                    <a:pt x="14680" y="7777"/>
                  </a:cubicBezTo>
                  <a:lnTo>
                    <a:pt x="14680" y="8861"/>
                  </a:lnTo>
                  <a:cubicBezTo>
                    <a:pt x="13415" y="9029"/>
                    <a:pt x="12435" y="10113"/>
                    <a:pt x="12435" y="11423"/>
                  </a:cubicBezTo>
                  <a:cubicBezTo>
                    <a:pt x="12435" y="12848"/>
                    <a:pt x="13596" y="14007"/>
                    <a:pt x="15024" y="14007"/>
                  </a:cubicBezTo>
                  <a:cubicBezTo>
                    <a:pt x="16453" y="14007"/>
                    <a:pt x="17614" y="12848"/>
                    <a:pt x="17614" y="11423"/>
                  </a:cubicBezTo>
                  <a:cubicBezTo>
                    <a:pt x="17614" y="10116"/>
                    <a:pt x="16634" y="9035"/>
                    <a:pt x="15368" y="8864"/>
                  </a:cubicBezTo>
                  <a:lnTo>
                    <a:pt x="15368" y="7783"/>
                  </a:lnTo>
                  <a:cubicBezTo>
                    <a:pt x="15822" y="7637"/>
                    <a:pt x="16155" y="7210"/>
                    <a:pt x="16164" y="6712"/>
                  </a:cubicBezTo>
                  <a:cubicBezTo>
                    <a:pt x="16199" y="4164"/>
                    <a:pt x="14116" y="3372"/>
                    <a:pt x="12297" y="2964"/>
                  </a:cubicBezTo>
                  <a:cubicBezTo>
                    <a:pt x="12229" y="2951"/>
                    <a:pt x="12119" y="2929"/>
                    <a:pt x="11978" y="2901"/>
                  </a:cubicBezTo>
                  <a:cubicBezTo>
                    <a:pt x="11654" y="2838"/>
                    <a:pt x="11167" y="2741"/>
                    <a:pt x="10726" y="2631"/>
                  </a:cubicBezTo>
                  <a:cubicBezTo>
                    <a:pt x="10283" y="2519"/>
                    <a:pt x="10063" y="2436"/>
                    <a:pt x="9959" y="2384"/>
                  </a:cubicBezTo>
                  <a:lnTo>
                    <a:pt x="9959" y="2285"/>
                  </a:lnTo>
                  <a:cubicBezTo>
                    <a:pt x="10137" y="2048"/>
                    <a:pt x="10242" y="1751"/>
                    <a:pt x="10242" y="1432"/>
                  </a:cubicBezTo>
                  <a:cubicBezTo>
                    <a:pt x="10242" y="645"/>
                    <a:pt x="9598" y="1"/>
                    <a:pt x="8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9"/>
            <p:cNvSpPr/>
            <p:nvPr/>
          </p:nvSpPr>
          <p:spPr>
            <a:xfrm>
              <a:off x="1998400" y="1652525"/>
              <a:ext cx="51275" cy="49400"/>
            </a:xfrm>
            <a:custGeom>
              <a:avLst/>
              <a:gdLst/>
              <a:ahLst/>
              <a:cxnLst/>
              <a:rect l="l" t="t" r="r" b="b"/>
              <a:pathLst>
                <a:path w="2051" h="1976" extrusionOk="0">
                  <a:moveTo>
                    <a:pt x="377" y="1"/>
                  </a:moveTo>
                  <a:cubicBezTo>
                    <a:pt x="289" y="1"/>
                    <a:pt x="201" y="35"/>
                    <a:pt x="135" y="102"/>
                  </a:cubicBezTo>
                  <a:cubicBezTo>
                    <a:pt x="1" y="237"/>
                    <a:pt x="1" y="451"/>
                    <a:pt x="135" y="586"/>
                  </a:cubicBezTo>
                  <a:lnTo>
                    <a:pt x="537" y="988"/>
                  </a:lnTo>
                  <a:lnTo>
                    <a:pt x="135" y="1393"/>
                  </a:lnTo>
                  <a:cubicBezTo>
                    <a:pt x="1" y="1525"/>
                    <a:pt x="1" y="1742"/>
                    <a:pt x="135" y="1877"/>
                  </a:cubicBezTo>
                  <a:cubicBezTo>
                    <a:pt x="204" y="1946"/>
                    <a:pt x="289" y="1976"/>
                    <a:pt x="380" y="1976"/>
                  </a:cubicBezTo>
                  <a:cubicBezTo>
                    <a:pt x="468" y="1976"/>
                    <a:pt x="554" y="1943"/>
                    <a:pt x="622" y="1877"/>
                  </a:cubicBezTo>
                  <a:lnTo>
                    <a:pt x="1027" y="1475"/>
                  </a:lnTo>
                  <a:lnTo>
                    <a:pt x="1429" y="1877"/>
                  </a:lnTo>
                  <a:cubicBezTo>
                    <a:pt x="1497" y="1943"/>
                    <a:pt x="1583" y="1976"/>
                    <a:pt x="1674" y="1976"/>
                  </a:cubicBezTo>
                  <a:cubicBezTo>
                    <a:pt x="1762" y="1976"/>
                    <a:pt x="1847" y="1943"/>
                    <a:pt x="1916" y="1877"/>
                  </a:cubicBezTo>
                  <a:cubicBezTo>
                    <a:pt x="2051" y="1742"/>
                    <a:pt x="2051" y="1525"/>
                    <a:pt x="1916" y="1393"/>
                  </a:cubicBezTo>
                  <a:lnTo>
                    <a:pt x="1514" y="988"/>
                  </a:lnTo>
                  <a:lnTo>
                    <a:pt x="1916" y="586"/>
                  </a:lnTo>
                  <a:cubicBezTo>
                    <a:pt x="2051" y="451"/>
                    <a:pt x="2051" y="237"/>
                    <a:pt x="1916" y="102"/>
                  </a:cubicBezTo>
                  <a:cubicBezTo>
                    <a:pt x="1850" y="35"/>
                    <a:pt x="1762" y="1"/>
                    <a:pt x="1675" y="1"/>
                  </a:cubicBezTo>
                  <a:cubicBezTo>
                    <a:pt x="1587" y="1"/>
                    <a:pt x="1499" y="35"/>
                    <a:pt x="1431" y="102"/>
                  </a:cubicBezTo>
                  <a:lnTo>
                    <a:pt x="1030" y="504"/>
                  </a:lnTo>
                  <a:lnTo>
                    <a:pt x="620" y="102"/>
                  </a:lnTo>
                  <a:cubicBezTo>
                    <a:pt x="552" y="35"/>
                    <a:pt x="464" y="1"/>
                    <a:pt x="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9"/>
            <p:cNvSpPr/>
            <p:nvPr/>
          </p:nvSpPr>
          <p:spPr>
            <a:xfrm>
              <a:off x="1686150" y="1654975"/>
              <a:ext cx="54300" cy="44425"/>
            </a:xfrm>
            <a:custGeom>
              <a:avLst/>
              <a:gdLst/>
              <a:ahLst/>
              <a:cxnLst/>
              <a:rect l="l" t="t" r="r" b="b"/>
              <a:pathLst>
                <a:path w="2172" h="1777" extrusionOk="0">
                  <a:moveTo>
                    <a:pt x="1788" y="1"/>
                  </a:moveTo>
                  <a:cubicBezTo>
                    <a:pt x="1689" y="1"/>
                    <a:pt x="1591" y="44"/>
                    <a:pt x="1522" y="125"/>
                  </a:cubicBezTo>
                  <a:lnTo>
                    <a:pt x="831" y="945"/>
                  </a:lnTo>
                  <a:lnTo>
                    <a:pt x="611" y="761"/>
                  </a:lnTo>
                  <a:cubicBezTo>
                    <a:pt x="547" y="706"/>
                    <a:pt x="468" y="679"/>
                    <a:pt x="389" y="679"/>
                  </a:cubicBezTo>
                  <a:cubicBezTo>
                    <a:pt x="291" y="679"/>
                    <a:pt x="193" y="721"/>
                    <a:pt x="124" y="802"/>
                  </a:cubicBezTo>
                  <a:cubicBezTo>
                    <a:pt x="0" y="945"/>
                    <a:pt x="22" y="1162"/>
                    <a:pt x="166" y="1286"/>
                  </a:cubicBezTo>
                  <a:lnTo>
                    <a:pt x="653" y="1696"/>
                  </a:lnTo>
                  <a:cubicBezTo>
                    <a:pt x="716" y="1750"/>
                    <a:pt x="795" y="1776"/>
                    <a:pt x="873" y="1776"/>
                  </a:cubicBezTo>
                  <a:cubicBezTo>
                    <a:pt x="971" y="1776"/>
                    <a:pt x="1069" y="1735"/>
                    <a:pt x="1137" y="1655"/>
                  </a:cubicBezTo>
                  <a:lnTo>
                    <a:pt x="2048" y="568"/>
                  </a:lnTo>
                  <a:cubicBezTo>
                    <a:pt x="2172" y="422"/>
                    <a:pt x="2150" y="208"/>
                    <a:pt x="2006" y="84"/>
                  </a:cubicBezTo>
                  <a:cubicBezTo>
                    <a:pt x="1943" y="28"/>
                    <a:pt x="1865" y="1"/>
                    <a:pt x="1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9"/>
            <p:cNvSpPr/>
            <p:nvPr/>
          </p:nvSpPr>
          <p:spPr>
            <a:xfrm>
              <a:off x="1860050" y="1813775"/>
              <a:ext cx="17300" cy="17225"/>
            </a:xfrm>
            <a:custGeom>
              <a:avLst/>
              <a:gdLst/>
              <a:ahLst/>
              <a:cxnLst/>
              <a:rect l="l" t="t" r="r" b="b"/>
              <a:pathLst>
                <a:path w="692" h="689" extrusionOk="0">
                  <a:moveTo>
                    <a:pt x="345" y="0"/>
                  </a:moveTo>
                  <a:cubicBezTo>
                    <a:pt x="155" y="0"/>
                    <a:pt x="1" y="157"/>
                    <a:pt x="1" y="344"/>
                  </a:cubicBezTo>
                  <a:cubicBezTo>
                    <a:pt x="1" y="534"/>
                    <a:pt x="155" y="688"/>
                    <a:pt x="345" y="688"/>
                  </a:cubicBezTo>
                  <a:lnTo>
                    <a:pt x="348" y="688"/>
                  </a:lnTo>
                  <a:cubicBezTo>
                    <a:pt x="537" y="688"/>
                    <a:pt x="692" y="534"/>
                    <a:pt x="692" y="344"/>
                  </a:cubicBezTo>
                  <a:cubicBezTo>
                    <a:pt x="692" y="157"/>
                    <a:pt x="535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2" name="Google Shape;6672;p39"/>
          <p:cNvSpPr txBox="1">
            <a:spLocks noGrp="1"/>
          </p:cNvSpPr>
          <p:nvPr>
            <p:ph type="subTitle" idx="1"/>
          </p:nvPr>
        </p:nvSpPr>
        <p:spPr>
          <a:xfrm>
            <a:off x="1306286" y="2166978"/>
            <a:ext cx="7676297" cy="2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pt-BR" sz="1200" dirty="0">
                <a:solidFill>
                  <a:srgbClr val="E8E8E8"/>
                </a:solidFill>
                <a:latin typeface="Verdana Pro"/>
              </a:rPr>
              <a:t>Três conceitos básicos da lei:</a:t>
            </a:r>
          </a:p>
          <a:p>
            <a:pPr marL="596900" lvl="1" indent="0" algn="l"/>
            <a:endParaRPr lang="pt-BR" sz="1200" b="1" dirty="0">
              <a:solidFill>
                <a:srgbClr val="E8E8E8"/>
              </a:solidFill>
              <a:latin typeface="Verdana Pro"/>
            </a:endParaRPr>
          </a:p>
          <a:p>
            <a:pPr marL="596900" lvl="1" indent="0" algn="l"/>
            <a:r>
              <a:rPr lang="pt-BR" sz="1200" b="1" dirty="0">
                <a:solidFill>
                  <a:srgbClr val="E8E8E8"/>
                </a:solidFill>
                <a:latin typeface="Verdana Pro"/>
              </a:rPr>
              <a:t>REGIÃO AFETADA</a:t>
            </a:r>
            <a:r>
              <a:rPr lang="pt-BR" sz="1200" dirty="0">
                <a:solidFill>
                  <a:srgbClr val="E8E8E8"/>
                </a:solidFill>
                <a:latin typeface="Verdana Pro"/>
              </a:rPr>
              <a:t> </a:t>
            </a:r>
          </a:p>
          <a:p>
            <a:pPr marL="596900" lvl="1" indent="0" algn="l"/>
            <a:r>
              <a:rPr lang="pt-BR" sz="1200" dirty="0">
                <a:solidFill>
                  <a:srgbClr val="E8E8E8"/>
                </a:solidFill>
                <a:latin typeface="Verdana Pro"/>
              </a:rPr>
              <a:t>    (...) áreas onde se constatar impacto socioeconômico (...), além da totalidade das </a:t>
            </a:r>
          </a:p>
          <a:p>
            <a:pPr marL="596900" lvl="1" indent="0" algn="l"/>
            <a:r>
              <a:rPr lang="pt-BR" sz="1200" dirty="0">
                <a:solidFill>
                  <a:srgbClr val="E8E8E8"/>
                </a:solidFill>
                <a:latin typeface="Verdana Pro"/>
              </a:rPr>
              <a:t>    áreas compreendidas na sua ZAS; (art. 2º, IV)</a:t>
            </a:r>
          </a:p>
          <a:p>
            <a:pPr marL="596900" lvl="1" indent="0" algn="l"/>
            <a:endParaRPr lang="pt-BR" sz="1200" dirty="0">
              <a:solidFill>
                <a:srgbClr val="E8E8E8"/>
              </a:solidFill>
              <a:latin typeface="Verdana Pro"/>
            </a:endParaRPr>
          </a:p>
          <a:p>
            <a:pPr marL="596900" lvl="1" indent="0" algn="l"/>
            <a:endParaRPr lang="pt-BR" sz="1200" b="1" dirty="0">
              <a:solidFill>
                <a:srgbClr val="E8E8E8"/>
              </a:solidFill>
              <a:latin typeface="Verdana Pro"/>
            </a:endParaRPr>
          </a:p>
          <a:p>
            <a:pPr marL="596900" lvl="1" indent="0" algn="l"/>
            <a:r>
              <a:rPr lang="pt-BR" sz="1200" b="1" dirty="0">
                <a:solidFill>
                  <a:srgbClr val="E8E8E8"/>
                </a:solidFill>
                <a:latin typeface="Verdana Pro"/>
              </a:rPr>
              <a:t>         IMPACTO SOCIOECONÔMICO</a:t>
            </a:r>
            <a:r>
              <a:rPr lang="pt-BR" sz="1200" dirty="0">
                <a:solidFill>
                  <a:srgbClr val="E8E8E8"/>
                </a:solidFill>
                <a:latin typeface="Verdana Pro"/>
              </a:rPr>
              <a:t>  </a:t>
            </a:r>
          </a:p>
          <a:p>
            <a:pPr marL="1054100" lvl="2" indent="0" algn="l">
              <a:spcBef>
                <a:spcPts val="0"/>
              </a:spcBef>
            </a:pPr>
            <a:r>
              <a:rPr lang="pt-BR" sz="1200" dirty="0">
                <a:solidFill>
                  <a:srgbClr val="E8E8E8"/>
                </a:solidFill>
                <a:latin typeface="Verdana Pro"/>
              </a:rPr>
              <a:t>       (...) prejuízo social, econômico ou cultural (...) passível de ser reparado em      </a:t>
            </a:r>
          </a:p>
          <a:p>
            <a:pPr marL="1054100" lvl="2" indent="0" algn="l">
              <a:spcBef>
                <a:spcPts val="0"/>
              </a:spcBef>
            </a:pPr>
            <a:r>
              <a:rPr lang="pt-BR" sz="1200" dirty="0">
                <a:solidFill>
                  <a:srgbClr val="E8E8E8"/>
                </a:solidFill>
                <a:latin typeface="Verdana Pro"/>
              </a:rPr>
              <a:t>        valor pecuniário ou obrigação de fazer; (art. 2º, III)</a:t>
            </a:r>
          </a:p>
          <a:p>
            <a:pPr lvl="3" algn="l"/>
            <a:endParaRPr lang="pt-BR" sz="1200" dirty="0">
              <a:solidFill>
                <a:srgbClr val="E8E8E8"/>
              </a:solidFill>
            </a:endParaRPr>
          </a:p>
          <a:p>
            <a:pPr marL="596900" lvl="1" indent="0" algn="l"/>
            <a:r>
              <a:rPr lang="pt-BR" sz="1200" b="1" dirty="0">
                <a:solidFill>
                  <a:srgbClr val="E8E8E8"/>
                </a:solidFill>
                <a:latin typeface="Verdana Pro"/>
              </a:rPr>
              <a:t>                    PESSOA ATINGIDA POR BARRAGENS</a:t>
            </a:r>
            <a:r>
              <a:rPr lang="pt-BR" sz="1200" dirty="0">
                <a:solidFill>
                  <a:srgbClr val="E8E8E8"/>
                </a:solidFill>
                <a:latin typeface="Verdana Pro"/>
              </a:rPr>
              <a:t> </a:t>
            </a:r>
          </a:p>
        </p:txBody>
      </p:sp>
      <p:sp>
        <p:nvSpPr>
          <p:cNvPr id="6673" name="Google Shape;6673;p39"/>
          <p:cNvSpPr txBox="1">
            <a:spLocks noGrp="1"/>
          </p:cNvSpPr>
          <p:nvPr>
            <p:ph type="title"/>
          </p:nvPr>
        </p:nvSpPr>
        <p:spPr>
          <a:xfrm>
            <a:off x="1863176" y="1413901"/>
            <a:ext cx="5720156" cy="7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Política Estadual MG – Atingidos por Barragens</a:t>
            </a:r>
            <a:endParaRPr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8" name="Google Shape;6678;p40"/>
          <p:cNvSpPr txBox="1">
            <a:spLocks noGrp="1"/>
          </p:cNvSpPr>
          <p:nvPr>
            <p:ph type="body" idx="1"/>
          </p:nvPr>
        </p:nvSpPr>
        <p:spPr>
          <a:xfrm>
            <a:off x="2591946" y="808048"/>
            <a:ext cx="6235795" cy="2841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as pessoas que sejam prejudicadas, </a:t>
            </a:r>
            <a:r>
              <a:rPr lang="pt-BR" sz="1000" u="sng" dirty="0">
                <a:solidFill>
                  <a:schemeClr val="bg2"/>
                </a:solidFill>
                <a:latin typeface="Verdana Pro"/>
                <a:cs typeface="Poppins"/>
              </a:rPr>
              <a:t>ainda que potencialmente</a:t>
            </a: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, pelos seguintes impactos socioeconômicos (...) na região afetada: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a) perda de propriedade ou da posse de imóvel, ainda que parcial, ou redução do seu valor de mercado;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b) perda da capacidade produtiva da terra;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c) perda de áreas de exercício da atividade pesqueira e dos recursos pesqueiros, inviabilizando ou reduzindo a atividade extrativista ou produtiva;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d) perda total ou redução parcial de fontes de renda ou dos meios de sustento dos quais os atingidos dependam economicamente;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e) prejuízos comprovados às atividades produtivas locais, afetando a renda, a subsistência e o modo de vida de populações ou inviabilizando o funcionamento de estabelecimento comercial;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f) inviabilização do acesso ou de atividade de manejo de recursos naturais e pesqueiros que impactem na renda, na subsistência e no modo de vida dos atingidos;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g) deslocamento compulsório;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h) perda ou restrição de acesso a recursos necessários à reprodução do modo de vida;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i) ruptura de circuitos econômicos;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j) perda ou restrição de abastecimento ou captação de água;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k) prejuízos à qualidade de vida e à saúde.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/>
          </a:p>
        </p:txBody>
      </p:sp>
      <p:sp>
        <p:nvSpPr>
          <p:cNvPr id="6679" name="Google Shape;6679;p40"/>
          <p:cNvSpPr txBox="1">
            <a:spLocks noGrp="1"/>
          </p:cNvSpPr>
          <p:nvPr>
            <p:ph type="title"/>
          </p:nvPr>
        </p:nvSpPr>
        <p:spPr>
          <a:xfrm>
            <a:off x="2591946" y="299470"/>
            <a:ext cx="474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</a:rPr>
              <a:t>Art. 2º - atingidos por barragens</a:t>
            </a:r>
            <a:endParaRPr sz="2000" dirty="0">
              <a:solidFill>
                <a:schemeClr val="accent1"/>
              </a:solidFill>
            </a:endParaRPr>
          </a:p>
        </p:txBody>
      </p:sp>
      <p:grpSp>
        <p:nvGrpSpPr>
          <p:cNvPr id="6680" name="Google Shape;6680;p40"/>
          <p:cNvGrpSpPr/>
          <p:nvPr/>
        </p:nvGrpSpPr>
        <p:grpSpPr>
          <a:xfrm>
            <a:off x="1163875" y="2062743"/>
            <a:ext cx="1128803" cy="1316849"/>
            <a:chOff x="2345125" y="1418150"/>
            <a:chExt cx="377425" cy="440300"/>
          </a:xfrm>
        </p:grpSpPr>
        <p:sp>
          <p:nvSpPr>
            <p:cNvPr id="6681" name="Google Shape;6681;p40"/>
            <p:cNvSpPr/>
            <p:nvPr/>
          </p:nvSpPr>
          <p:spPr>
            <a:xfrm>
              <a:off x="2345125" y="1418150"/>
              <a:ext cx="377425" cy="440300"/>
            </a:xfrm>
            <a:custGeom>
              <a:avLst/>
              <a:gdLst/>
              <a:ahLst/>
              <a:cxnLst/>
              <a:rect l="l" t="t" r="r" b="b"/>
              <a:pathLst>
                <a:path w="15097" h="17612" extrusionOk="0">
                  <a:moveTo>
                    <a:pt x="1783" y="688"/>
                  </a:moveTo>
                  <a:lnTo>
                    <a:pt x="1783" y="14315"/>
                  </a:lnTo>
                  <a:lnTo>
                    <a:pt x="1649" y="14315"/>
                  </a:lnTo>
                  <a:cubicBezTo>
                    <a:pt x="1291" y="14315"/>
                    <a:pt x="958" y="14433"/>
                    <a:pt x="685" y="14625"/>
                  </a:cubicBezTo>
                  <a:lnTo>
                    <a:pt x="685" y="1794"/>
                  </a:lnTo>
                  <a:cubicBezTo>
                    <a:pt x="685" y="1189"/>
                    <a:pt x="1172" y="696"/>
                    <a:pt x="1783" y="688"/>
                  </a:cubicBezTo>
                  <a:close/>
                  <a:moveTo>
                    <a:pt x="14403" y="15002"/>
                  </a:moveTo>
                  <a:lnTo>
                    <a:pt x="14403" y="16923"/>
                  </a:lnTo>
                  <a:lnTo>
                    <a:pt x="1646" y="16923"/>
                  </a:lnTo>
                  <a:cubicBezTo>
                    <a:pt x="1153" y="16923"/>
                    <a:pt x="743" y="16552"/>
                    <a:pt x="688" y="16073"/>
                  </a:cubicBezTo>
                  <a:lnTo>
                    <a:pt x="688" y="16070"/>
                  </a:lnTo>
                  <a:cubicBezTo>
                    <a:pt x="685" y="16034"/>
                    <a:pt x="683" y="15999"/>
                    <a:pt x="683" y="15963"/>
                  </a:cubicBezTo>
                  <a:cubicBezTo>
                    <a:pt x="683" y="15434"/>
                    <a:pt x="1115" y="15002"/>
                    <a:pt x="1646" y="15002"/>
                  </a:cubicBezTo>
                  <a:close/>
                  <a:moveTo>
                    <a:pt x="1800" y="0"/>
                  </a:moveTo>
                  <a:cubicBezTo>
                    <a:pt x="806" y="0"/>
                    <a:pt x="0" y="806"/>
                    <a:pt x="0" y="1797"/>
                  </a:cubicBezTo>
                  <a:lnTo>
                    <a:pt x="0" y="16111"/>
                  </a:lnTo>
                  <a:cubicBezTo>
                    <a:pt x="0" y="16155"/>
                    <a:pt x="8" y="16194"/>
                    <a:pt x="25" y="16235"/>
                  </a:cubicBezTo>
                  <a:cubicBezTo>
                    <a:pt x="154" y="17017"/>
                    <a:pt x="837" y="17611"/>
                    <a:pt x="1651" y="17611"/>
                  </a:cubicBezTo>
                  <a:lnTo>
                    <a:pt x="14752" y="17611"/>
                  </a:lnTo>
                  <a:cubicBezTo>
                    <a:pt x="14942" y="17611"/>
                    <a:pt x="15096" y="17457"/>
                    <a:pt x="15096" y="17267"/>
                  </a:cubicBezTo>
                  <a:lnTo>
                    <a:pt x="15096" y="14661"/>
                  </a:lnTo>
                  <a:lnTo>
                    <a:pt x="15096" y="344"/>
                  </a:lnTo>
                  <a:cubicBezTo>
                    <a:pt x="15091" y="151"/>
                    <a:pt x="14937" y="0"/>
                    <a:pt x="14747" y="0"/>
                  </a:cubicBezTo>
                  <a:lnTo>
                    <a:pt x="9983" y="0"/>
                  </a:lnTo>
                  <a:cubicBezTo>
                    <a:pt x="9794" y="0"/>
                    <a:pt x="9640" y="154"/>
                    <a:pt x="9640" y="344"/>
                  </a:cubicBezTo>
                  <a:cubicBezTo>
                    <a:pt x="9640" y="534"/>
                    <a:pt x="9794" y="688"/>
                    <a:pt x="9983" y="688"/>
                  </a:cubicBezTo>
                  <a:lnTo>
                    <a:pt x="14403" y="688"/>
                  </a:lnTo>
                  <a:lnTo>
                    <a:pt x="14403" y="14315"/>
                  </a:lnTo>
                  <a:lnTo>
                    <a:pt x="2471" y="14315"/>
                  </a:lnTo>
                  <a:lnTo>
                    <a:pt x="2471" y="688"/>
                  </a:lnTo>
                  <a:lnTo>
                    <a:pt x="6891" y="688"/>
                  </a:lnTo>
                  <a:cubicBezTo>
                    <a:pt x="7080" y="688"/>
                    <a:pt x="7235" y="534"/>
                    <a:pt x="7235" y="344"/>
                  </a:cubicBezTo>
                  <a:cubicBezTo>
                    <a:pt x="7235" y="154"/>
                    <a:pt x="7080" y="0"/>
                    <a:pt x="6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0"/>
            <p:cNvSpPr/>
            <p:nvPr/>
          </p:nvSpPr>
          <p:spPr>
            <a:xfrm>
              <a:off x="2425600" y="1453975"/>
              <a:ext cx="260825" cy="227725"/>
            </a:xfrm>
            <a:custGeom>
              <a:avLst/>
              <a:gdLst/>
              <a:ahLst/>
              <a:cxnLst/>
              <a:rect l="l" t="t" r="r" b="b"/>
              <a:pathLst>
                <a:path w="10433" h="9109" extrusionOk="0">
                  <a:moveTo>
                    <a:pt x="5215" y="689"/>
                  </a:moveTo>
                  <a:cubicBezTo>
                    <a:pt x="5570" y="689"/>
                    <a:pt x="5856" y="975"/>
                    <a:pt x="5856" y="1330"/>
                  </a:cubicBezTo>
                  <a:cubicBezTo>
                    <a:pt x="5856" y="1685"/>
                    <a:pt x="5565" y="1968"/>
                    <a:pt x="5215" y="1968"/>
                  </a:cubicBezTo>
                  <a:cubicBezTo>
                    <a:pt x="4866" y="1968"/>
                    <a:pt x="4577" y="1685"/>
                    <a:pt x="4577" y="1330"/>
                  </a:cubicBezTo>
                  <a:cubicBezTo>
                    <a:pt x="4577" y="978"/>
                    <a:pt x="4866" y="689"/>
                    <a:pt x="5215" y="689"/>
                  </a:cubicBezTo>
                  <a:close/>
                  <a:moveTo>
                    <a:pt x="1938" y="1976"/>
                  </a:moveTo>
                  <a:lnTo>
                    <a:pt x="2907" y="3528"/>
                  </a:lnTo>
                  <a:lnTo>
                    <a:pt x="967" y="3528"/>
                  </a:lnTo>
                  <a:lnTo>
                    <a:pt x="1938" y="1976"/>
                  </a:lnTo>
                  <a:close/>
                  <a:moveTo>
                    <a:pt x="8498" y="1976"/>
                  </a:moveTo>
                  <a:lnTo>
                    <a:pt x="9467" y="3528"/>
                  </a:lnTo>
                  <a:lnTo>
                    <a:pt x="7527" y="3528"/>
                  </a:lnTo>
                  <a:lnTo>
                    <a:pt x="8498" y="1976"/>
                  </a:lnTo>
                  <a:close/>
                  <a:moveTo>
                    <a:pt x="3138" y="4216"/>
                  </a:moveTo>
                  <a:cubicBezTo>
                    <a:pt x="2986" y="4734"/>
                    <a:pt x="2505" y="5116"/>
                    <a:pt x="1938" y="5116"/>
                  </a:cubicBezTo>
                  <a:cubicBezTo>
                    <a:pt x="1368" y="5116"/>
                    <a:pt x="887" y="4734"/>
                    <a:pt x="741" y="4216"/>
                  </a:cubicBezTo>
                  <a:close/>
                  <a:moveTo>
                    <a:pt x="9698" y="4216"/>
                  </a:moveTo>
                  <a:cubicBezTo>
                    <a:pt x="9546" y="4734"/>
                    <a:pt x="9065" y="5116"/>
                    <a:pt x="8498" y="5116"/>
                  </a:cubicBezTo>
                  <a:cubicBezTo>
                    <a:pt x="7928" y="5116"/>
                    <a:pt x="7447" y="4734"/>
                    <a:pt x="7301" y="4216"/>
                  </a:cubicBezTo>
                  <a:close/>
                  <a:moveTo>
                    <a:pt x="8093" y="7609"/>
                  </a:moveTo>
                  <a:cubicBezTo>
                    <a:pt x="8314" y="7609"/>
                    <a:pt x="8498" y="7790"/>
                    <a:pt x="8498" y="8017"/>
                  </a:cubicBezTo>
                  <a:lnTo>
                    <a:pt x="8498" y="8421"/>
                  </a:lnTo>
                  <a:lnTo>
                    <a:pt x="1938" y="8421"/>
                  </a:lnTo>
                  <a:lnTo>
                    <a:pt x="1938" y="8017"/>
                  </a:lnTo>
                  <a:cubicBezTo>
                    <a:pt x="1938" y="7794"/>
                    <a:pt x="2120" y="7609"/>
                    <a:pt x="2348" y="7609"/>
                  </a:cubicBezTo>
                  <a:lnTo>
                    <a:pt x="8088" y="7609"/>
                  </a:lnTo>
                  <a:cubicBezTo>
                    <a:pt x="8090" y="7609"/>
                    <a:pt x="8091" y="7609"/>
                    <a:pt x="8093" y="7609"/>
                  </a:cubicBezTo>
                  <a:close/>
                  <a:moveTo>
                    <a:pt x="5215" y="1"/>
                  </a:moveTo>
                  <a:cubicBezTo>
                    <a:pt x="4602" y="1"/>
                    <a:pt x="4084" y="416"/>
                    <a:pt x="3933" y="986"/>
                  </a:cubicBezTo>
                  <a:lnTo>
                    <a:pt x="1938" y="986"/>
                  </a:lnTo>
                  <a:cubicBezTo>
                    <a:pt x="1820" y="986"/>
                    <a:pt x="1707" y="1046"/>
                    <a:pt x="1644" y="1148"/>
                  </a:cubicBezTo>
                  <a:lnTo>
                    <a:pt x="56" y="3694"/>
                  </a:lnTo>
                  <a:cubicBezTo>
                    <a:pt x="17" y="3751"/>
                    <a:pt x="1" y="3820"/>
                    <a:pt x="4" y="3889"/>
                  </a:cubicBezTo>
                  <a:cubicBezTo>
                    <a:pt x="12" y="4948"/>
                    <a:pt x="879" y="5807"/>
                    <a:pt x="1938" y="5807"/>
                  </a:cubicBezTo>
                  <a:cubicBezTo>
                    <a:pt x="3000" y="5807"/>
                    <a:pt x="3864" y="4948"/>
                    <a:pt x="3872" y="3889"/>
                  </a:cubicBezTo>
                  <a:cubicBezTo>
                    <a:pt x="3878" y="3820"/>
                    <a:pt x="3856" y="3751"/>
                    <a:pt x="3823" y="3691"/>
                  </a:cubicBezTo>
                  <a:lnTo>
                    <a:pt x="2560" y="1674"/>
                  </a:lnTo>
                  <a:lnTo>
                    <a:pt x="3936" y="1674"/>
                  </a:lnTo>
                  <a:cubicBezTo>
                    <a:pt x="4060" y="2131"/>
                    <a:pt x="4417" y="2488"/>
                    <a:pt x="4874" y="2612"/>
                  </a:cubicBezTo>
                  <a:lnTo>
                    <a:pt x="4874" y="6921"/>
                  </a:lnTo>
                  <a:lnTo>
                    <a:pt x="2348" y="6921"/>
                  </a:lnTo>
                  <a:cubicBezTo>
                    <a:pt x="1743" y="6921"/>
                    <a:pt x="1250" y="7414"/>
                    <a:pt x="1250" y="8017"/>
                  </a:cubicBezTo>
                  <a:lnTo>
                    <a:pt x="1250" y="8765"/>
                  </a:lnTo>
                  <a:cubicBezTo>
                    <a:pt x="1250" y="8955"/>
                    <a:pt x="1404" y="9109"/>
                    <a:pt x="1594" y="9109"/>
                  </a:cubicBezTo>
                  <a:lnTo>
                    <a:pt x="8842" y="9109"/>
                  </a:lnTo>
                  <a:cubicBezTo>
                    <a:pt x="9029" y="9109"/>
                    <a:pt x="9186" y="8955"/>
                    <a:pt x="9186" y="8765"/>
                  </a:cubicBezTo>
                  <a:lnTo>
                    <a:pt x="9186" y="8017"/>
                  </a:lnTo>
                  <a:cubicBezTo>
                    <a:pt x="9186" y="7414"/>
                    <a:pt x="8693" y="6921"/>
                    <a:pt x="8088" y="6921"/>
                  </a:cubicBezTo>
                  <a:lnTo>
                    <a:pt x="5562" y="6921"/>
                  </a:lnTo>
                  <a:lnTo>
                    <a:pt x="5562" y="2612"/>
                  </a:lnTo>
                  <a:cubicBezTo>
                    <a:pt x="6019" y="2488"/>
                    <a:pt x="6376" y="2131"/>
                    <a:pt x="6500" y="1674"/>
                  </a:cubicBezTo>
                  <a:lnTo>
                    <a:pt x="7873" y="1674"/>
                  </a:lnTo>
                  <a:lnTo>
                    <a:pt x="6610" y="3691"/>
                  </a:lnTo>
                  <a:cubicBezTo>
                    <a:pt x="6575" y="3751"/>
                    <a:pt x="6555" y="3820"/>
                    <a:pt x="6561" y="3889"/>
                  </a:cubicBezTo>
                  <a:cubicBezTo>
                    <a:pt x="6566" y="4948"/>
                    <a:pt x="7433" y="5807"/>
                    <a:pt x="8493" y="5807"/>
                  </a:cubicBezTo>
                  <a:cubicBezTo>
                    <a:pt x="9557" y="5807"/>
                    <a:pt x="10419" y="4948"/>
                    <a:pt x="10430" y="3889"/>
                  </a:cubicBezTo>
                  <a:cubicBezTo>
                    <a:pt x="10433" y="3820"/>
                    <a:pt x="10413" y="3751"/>
                    <a:pt x="10378" y="3691"/>
                  </a:cubicBezTo>
                  <a:lnTo>
                    <a:pt x="8784" y="1145"/>
                  </a:lnTo>
                  <a:cubicBezTo>
                    <a:pt x="8724" y="1046"/>
                    <a:pt x="8611" y="986"/>
                    <a:pt x="8493" y="986"/>
                  </a:cubicBezTo>
                  <a:lnTo>
                    <a:pt x="6498" y="986"/>
                  </a:lnTo>
                  <a:cubicBezTo>
                    <a:pt x="6346" y="422"/>
                    <a:pt x="5826" y="1"/>
                    <a:pt x="5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3" name="Google Shape;6683;p40"/>
            <p:cNvSpPr/>
            <p:nvPr/>
          </p:nvSpPr>
          <p:spPr>
            <a:xfrm>
              <a:off x="2425600" y="1702525"/>
              <a:ext cx="260750" cy="54800"/>
            </a:xfrm>
            <a:custGeom>
              <a:avLst/>
              <a:gdLst/>
              <a:ahLst/>
              <a:cxnLst/>
              <a:rect l="l" t="t" r="r" b="b"/>
              <a:pathLst>
                <a:path w="10430" h="2192" extrusionOk="0">
                  <a:moveTo>
                    <a:pt x="9742" y="689"/>
                  </a:moveTo>
                  <a:lnTo>
                    <a:pt x="9742" y="1503"/>
                  </a:lnTo>
                  <a:lnTo>
                    <a:pt x="689" y="1503"/>
                  </a:lnTo>
                  <a:lnTo>
                    <a:pt x="689" y="689"/>
                  </a:lnTo>
                  <a:close/>
                  <a:moveTo>
                    <a:pt x="345" y="1"/>
                  </a:moveTo>
                  <a:cubicBezTo>
                    <a:pt x="155" y="1"/>
                    <a:pt x="1" y="155"/>
                    <a:pt x="1" y="345"/>
                  </a:cubicBezTo>
                  <a:lnTo>
                    <a:pt x="1" y="1847"/>
                  </a:lnTo>
                  <a:cubicBezTo>
                    <a:pt x="1" y="2037"/>
                    <a:pt x="155" y="2191"/>
                    <a:pt x="345" y="2191"/>
                  </a:cubicBezTo>
                  <a:lnTo>
                    <a:pt x="10086" y="2191"/>
                  </a:lnTo>
                  <a:cubicBezTo>
                    <a:pt x="10276" y="2191"/>
                    <a:pt x="10430" y="2037"/>
                    <a:pt x="10430" y="1847"/>
                  </a:cubicBezTo>
                  <a:lnTo>
                    <a:pt x="10430" y="345"/>
                  </a:lnTo>
                  <a:cubicBezTo>
                    <a:pt x="10430" y="155"/>
                    <a:pt x="10278" y="1"/>
                    <a:pt x="10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0"/>
            <p:cNvSpPr/>
            <p:nvPr/>
          </p:nvSpPr>
          <p:spPr>
            <a:xfrm>
              <a:off x="2547375" y="141815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4"/>
                    <a:pt x="154" y="688"/>
                    <a:pt x="344" y="688"/>
                  </a:cubicBezTo>
                  <a:cubicBezTo>
                    <a:pt x="537" y="688"/>
                    <a:pt x="688" y="534"/>
                    <a:pt x="688" y="344"/>
                  </a:cubicBezTo>
                  <a:cubicBezTo>
                    <a:pt x="688" y="154"/>
                    <a:pt x="534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8" name="Google Shape;6678;p40"/>
          <p:cNvSpPr txBox="1">
            <a:spLocks noGrp="1"/>
          </p:cNvSpPr>
          <p:nvPr>
            <p:ph type="body" idx="1"/>
          </p:nvPr>
        </p:nvSpPr>
        <p:spPr>
          <a:xfrm>
            <a:off x="2124434" y="872170"/>
            <a:ext cx="6235795" cy="2841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</a:rPr>
              <a:t>I – 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direito à informação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 relativa aos processos de licenciamento ambiental, aos estudos de viabilidade de barragens, à implantação da </a:t>
            </a:r>
            <a:r>
              <a:rPr lang="pt-BR" sz="1000" dirty="0" err="1">
                <a:solidFill>
                  <a:schemeClr val="bg2"/>
                </a:solidFill>
                <a:latin typeface="Verdana Pro"/>
              </a:rPr>
              <a:t>Peab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 e ao respectivo Plano de Recuperação e Desenvolvimento Econômico e Social – PRDES –, de que trata o art. 6º, em linguagem simples e compreensível;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</a:rPr>
              <a:t>II – 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direito à opção livre e informada das alternativas de reparação integral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;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</a:rPr>
              <a:t>III – 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direito à participação social nos processos deliberativos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 relativos às políticas, aos planos e aos programas voltados à prevenção e à reparação integral dos impactos socioeconômicos;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</a:rPr>
              <a:t>IV – 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direito à negociação prévia e coletiva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 quanto às formas e aos parâmetros de reparação integral dos eventuais impactos socioeconômicos;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</a:rPr>
              <a:t>V – 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direito à reparação integral 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dos 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impactos socioeconômicos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 previstos no inciso V do art. 2º [</a:t>
            </a:r>
            <a:r>
              <a:rPr lang="pt-BR" sz="1000" i="1" dirty="0">
                <a:solidFill>
                  <a:schemeClr val="bg2"/>
                </a:solidFill>
                <a:latin typeface="Verdana Pro"/>
              </a:rPr>
              <a:t>onde está conceito de atingido por barragens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];</a:t>
            </a:r>
          </a:p>
          <a:p>
            <a:pPr marL="457200" lvl="1" indent="0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</a:rPr>
              <a:t>VI – 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direito à continuidade do acesso aos serviços públicos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;</a:t>
            </a: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</a:rPr>
              <a:t>VIII - </a:t>
            </a:r>
            <a:r>
              <a:rPr lang="pt-BR" sz="1000" b="1" dirty="0">
                <a:solidFill>
                  <a:schemeClr val="bg2"/>
                </a:solidFill>
                <a:latin typeface="Verdana Pro"/>
              </a:rPr>
              <a:t>direito a assessoria técnica independente</a:t>
            </a:r>
            <a:r>
              <a:rPr lang="pt-BR" sz="1000" dirty="0">
                <a:solidFill>
                  <a:schemeClr val="bg2"/>
                </a:solidFill>
                <a:latin typeface="Verdana Pro"/>
              </a:rPr>
              <a:t>, escolhida pelos atingidos por barragem e a ser custeada pelo empreendedor, para orientá-los no processo de reparação integral, nos termos de regulamento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Poppins"/>
              </a:rPr>
              <a:t> </a:t>
            </a:r>
            <a:endParaRPr dirty="0"/>
          </a:p>
        </p:txBody>
      </p:sp>
      <p:sp>
        <p:nvSpPr>
          <p:cNvPr id="6679" name="Google Shape;6679;p40"/>
          <p:cNvSpPr txBox="1">
            <a:spLocks noGrp="1"/>
          </p:cNvSpPr>
          <p:nvPr>
            <p:ph type="title"/>
          </p:nvPr>
        </p:nvSpPr>
        <p:spPr>
          <a:xfrm>
            <a:off x="2591946" y="299470"/>
            <a:ext cx="607766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</a:rPr>
              <a:t>Art. 3º - direitos dos atingidos por barragens</a:t>
            </a:r>
            <a:endParaRPr sz="2000" dirty="0">
              <a:solidFill>
                <a:schemeClr val="accent1"/>
              </a:solidFill>
            </a:endParaRPr>
          </a:p>
        </p:txBody>
      </p:sp>
      <p:grpSp>
        <p:nvGrpSpPr>
          <p:cNvPr id="6680" name="Google Shape;6680;p40"/>
          <p:cNvGrpSpPr/>
          <p:nvPr/>
        </p:nvGrpSpPr>
        <p:grpSpPr>
          <a:xfrm>
            <a:off x="1163875" y="2062743"/>
            <a:ext cx="1128803" cy="1316849"/>
            <a:chOff x="2345125" y="1418150"/>
            <a:chExt cx="377425" cy="440300"/>
          </a:xfrm>
        </p:grpSpPr>
        <p:sp>
          <p:nvSpPr>
            <p:cNvPr id="6681" name="Google Shape;6681;p40"/>
            <p:cNvSpPr/>
            <p:nvPr/>
          </p:nvSpPr>
          <p:spPr>
            <a:xfrm>
              <a:off x="2345125" y="1418150"/>
              <a:ext cx="377425" cy="440300"/>
            </a:xfrm>
            <a:custGeom>
              <a:avLst/>
              <a:gdLst/>
              <a:ahLst/>
              <a:cxnLst/>
              <a:rect l="l" t="t" r="r" b="b"/>
              <a:pathLst>
                <a:path w="15097" h="17612" extrusionOk="0">
                  <a:moveTo>
                    <a:pt x="1783" y="688"/>
                  </a:moveTo>
                  <a:lnTo>
                    <a:pt x="1783" y="14315"/>
                  </a:lnTo>
                  <a:lnTo>
                    <a:pt x="1649" y="14315"/>
                  </a:lnTo>
                  <a:cubicBezTo>
                    <a:pt x="1291" y="14315"/>
                    <a:pt x="958" y="14433"/>
                    <a:pt x="685" y="14625"/>
                  </a:cubicBezTo>
                  <a:lnTo>
                    <a:pt x="685" y="1794"/>
                  </a:lnTo>
                  <a:cubicBezTo>
                    <a:pt x="685" y="1189"/>
                    <a:pt x="1172" y="696"/>
                    <a:pt x="1783" y="688"/>
                  </a:cubicBezTo>
                  <a:close/>
                  <a:moveTo>
                    <a:pt x="14403" y="15002"/>
                  </a:moveTo>
                  <a:lnTo>
                    <a:pt x="14403" y="16923"/>
                  </a:lnTo>
                  <a:lnTo>
                    <a:pt x="1646" y="16923"/>
                  </a:lnTo>
                  <a:cubicBezTo>
                    <a:pt x="1153" y="16923"/>
                    <a:pt x="743" y="16552"/>
                    <a:pt x="688" y="16073"/>
                  </a:cubicBezTo>
                  <a:lnTo>
                    <a:pt x="688" y="16070"/>
                  </a:lnTo>
                  <a:cubicBezTo>
                    <a:pt x="685" y="16034"/>
                    <a:pt x="683" y="15999"/>
                    <a:pt x="683" y="15963"/>
                  </a:cubicBezTo>
                  <a:cubicBezTo>
                    <a:pt x="683" y="15434"/>
                    <a:pt x="1115" y="15002"/>
                    <a:pt x="1646" y="15002"/>
                  </a:cubicBezTo>
                  <a:close/>
                  <a:moveTo>
                    <a:pt x="1800" y="0"/>
                  </a:moveTo>
                  <a:cubicBezTo>
                    <a:pt x="806" y="0"/>
                    <a:pt x="0" y="806"/>
                    <a:pt x="0" y="1797"/>
                  </a:cubicBezTo>
                  <a:lnTo>
                    <a:pt x="0" y="16111"/>
                  </a:lnTo>
                  <a:cubicBezTo>
                    <a:pt x="0" y="16155"/>
                    <a:pt x="8" y="16194"/>
                    <a:pt x="25" y="16235"/>
                  </a:cubicBezTo>
                  <a:cubicBezTo>
                    <a:pt x="154" y="17017"/>
                    <a:pt x="837" y="17611"/>
                    <a:pt x="1651" y="17611"/>
                  </a:cubicBezTo>
                  <a:lnTo>
                    <a:pt x="14752" y="17611"/>
                  </a:lnTo>
                  <a:cubicBezTo>
                    <a:pt x="14942" y="17611"/>
                    <a:pt x="15096" y="17457"/>
                    <a:pt x="15096" y="17267"/>
                  </a:cubicBezTo>
                  <a:lnTo>
                    <a:pt x="15096" y="14661"/>
                  </a:lnTo>
                  <a:lnTo>
                    <a:pt x="15096" y="344"/>
                  </a:lnTo>
                  <a:cubicBezTo>
                    <a:pt x="15091" y="151"/>
                    <a:pt x="14937" y="0"/>
                    <a:pt x="14747" y="0"/>
                  </a:cubicBezTo>
                  <a:lnTo>
                    <a:pt x="9983" y="0"/>
                  </a:lnTo>
                  <a:cubicBezTo>
                    <a:pt x="9794" y="0"/>
                    <a:pt x="9640" y="154"/>
                    <a:pt x="9640" y="344"/>
                  </a:cubicBezTo>
                  <a:cubicBezTo>
                    <a:pt x="9640" y="534"/>
                    <a:pt x="9794" y="688"/>
                    <a:pt x="9983" y="688"/>
                  </a:cubicBezTo>
                  <a:lnTo>
                    <a:pt x="14403" y="688"/>
                  </a:lnTo>
                  <a:lnTo>
                    <a:pt x="14403" y="14315"/>
                  </a:lnTo>
                  <a:lnTo>
                    <a:pt x="2471" y="14315"/>
                  </a:lnTo>
                  <a:lnTo>
                    <a:pt x="2471" y="688"/>
                  </a:lnTo>
                  <a:lnTo>
                    <a:pt x="6891" y="688"/>
                  </a:lnTo>
                  <a:cubicBezTo>
                    <a:pt x="7080" y="688"/>
                    <a:pt x="7235" y="534"/>
                    <a:pt x="7235" y="344"/>
                  </a:cubicBezTo>
                  <a:cubicBezTo>
                    <a:pt x="7235" y="154"/>
                    <a:pt x="7080" y="0"/>
                    <a:pt x="6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0"/>
            <p:cNvSpPr/>
            <p:nvPr/>
          </p:nvSpPr>
          <p:spPr>
            <a:xfrm>
              <a:off x="2425600" y="1453975"/>
              <a:ext cx="260825" cy="227725"/>
            </a:xfrm>
            <a:custGeom>
              <a:avLst/>
              <a:gdLst/>
              <a:ahLst/>
              <a:cxnLst/>
              <a:rect l="l" t="t" r="r" b="b"/>
              <a:pathLst>
                <a:path w="10433" h="9109" extrusionOk="0">
                  <a:moveTo>
                    <a:pt x="5215" y="689"/>
                  </a:moveTo>
                  <a:cubicBezTo>
                    <a:pt x="5570" y="689"/>
                    <a:pt x="5856" y="975"/>
                    <a:pt x="5856" y="1330"/>
                  </a:cubicBezTo>
                  <a:cubicBezTo>
                    <a:pt x="5856" y="1685"/>
                    <a:pt x="5565" y="1968"/>
                    <a:pt x="5215" y="1968"/>
                  </a:cubicBezTo>
                  <a:cubicBezTo>
                    <a:pt x="4866" y="1968"/>
                    <a:pt x="4577" y="1685"/>
                    <a:pt x="4577" y="1330"/>
                  </a:cubicBezTo>
                  <a:cubicBezTo>
                    <a:pt x="4577" y="978"/>
                    <a:pt x="4866" y="689"/>
                    <a:pt x="5215" y="689"/>
                  </a:cubicBezTo>
                  <a:close/>
                  <a:moveTo>
                    <a:pt x="1938" y="1976"/>
                  </a:moveTo>
                  <a:lnTo>
                    <a:pt x="2907" y="3528"/>
                  </a:lnTo>
                  <a:lnTo>
                    <a:pt x="967" y="3528"/>
                  </a:lnTo>
                  <a:lnTo>
                    <a:pt x="1938" y="1976"/>
                  </a:lnTo>
                  <a:close/>
                  <a:moveTo>
                    <a:pt x="8498" y="1976"/>
                  </a:moveTo>
                  <a:lnTo>
                    <a:pt x="9467" y="3528"/>
                  </a:lnTo>
                  <a:lnTo>
                    <a:pt x="7527" y="3528"/>
                  </a:lnTo>
                  <a:lnTo>
                    <a:pt x="8498" y="1976"/>
                  </a:lnTo>
                  <a:close/>
                  <a:moveTo>
                    <a:pt x="3138" y="4216"/>
                  </a:moveTo>
                  <a:cubicBezTo>
                    <a:pt x="2986" y="4734"/>
                    <a:pt x="2505" y="5116"/>
                    <a:pt x="1938" y="5116"/>
                  </a:cubicBezTo>
                  <a:cubicBezTo>
                    <a:pt x="1368" y="5116"/>
                    <a:pt x="887" y="4734"/>
                    <a:pt x="741" y="4216"/>
                  </a:cubicBezTo>
                  <a:close/>
                  <a:moveTo>
                    <a:pt x="9698" y="4216"/>
                  </a:moveTo>
                  <a:cubicBezTo>
                    <a:pt x="9546" y="4734"/>
                    <a:pt x="9065" y="5116"/>
                    <a:pt x="8498" y="5116"/>
                  </a:cubicBezTo>
                  <a:cubicBezTo>
                    <a:pt x="7928" y="5116"/>
                    <a:pt x="7447" y="4734"/>
                    <a:pt x="7301" y="4216"/>
                  </a:cubicBezTo>
                  <a:close/>
                  <a:moveTo>
                    <a:pt x="8093" y="7609"/>
                  </a:moveTo>
                  <a:cubicBezTo>
                    <a:pt x="8314" y="7609"/>
                    <a:pt x="8498" y="7790"/>
                    <a:pt x="8498" y="8017"/>
                  </a:cubicBezTo>
                  <a:lnTo>
                    <a:pt x="8498" y="8421"/>
                  </a:lnTo>
                  <a:lnTo>
                    <a:pt x="1938" y="8421"/>
                  </a:lnTo>
                  <a:lnTo>
                    <a:pt x="1938" y="8017"/>
                  </a:lnTo>
                  <a:cubicBezTo>
                    <a:pt x="1938" y="7794"/>
                    <a:pt x="2120" y="7609"/>
                    <a:pt x="2348" y="7609"/>
                  </a:cubicBezTo>
                  <a:lnTo>
                    <a:pt x="8088" y="7609"/>
                  </a:lnTo>
                  <a:cubicBezTo>
                    <a:pt x="8090" y="7609"/>
                    <a:pt x="8091" y="7609"/>
                    <a:pt x="8093" y="7609"/>
                  </a:cubicBezTo>
                  <a:close/>
                  <a:moveTo>
                    <a:pt x="5215" y="1"/>
                  </a:moveTo>
                  <a:cubicBezTo>
                    <a:pt x="4602" y="1"/>
                    <a:pt x="4084" y="416"/>
                    <a:pt x="3933" y="986"/>
                  </a:cubicBezTo>
                  <a:lnTo>
                    <a:pt x="1938" y="986"/>
                  </a:lnTo>
                  <a:cubicBezTo>
                    <a:pt x="1820" y="986"/>
                    <a:pt x="1707" y="1046"/>
                    <a:pt x="1644" y="1148"/>
                  </a:cubicBezTo>
                  <a:lnTo>
                    <a:pt x="56" y="3694"/>
                  </a:lnTo>
                  <a:cubicBezTo>
                    <a:pt x="17" y="3751"/>
                    <a:pt x="1" y="3820"/>
                    <a:pt x="4" y="3889"/>
                  </a:cubicBezTo>
                  <a:cubicBezTo>
                    <a:pt x="12" y="4948"/>
                    <a:pt x="879" y="5807"/>
                    <a:pt x="1938" y="5807"/>
                  </a:cubicBezTo>
                  <a:cubicBezTo>
                    <a:pt x="3000" y="5807"/>
                    <a:pt x="3864" y="4948"/>
                    <a:pt x="3872" y="3889"/>
                  </a:cubicBezTo>
                  <a:cubicBezTo>
                    <a:pt x="3878" y="3820"/>
                    <a:pt x="3856" y="3751"/>
                    <a:pt x="3823" y="3691"/>
                  </a:cubicBezTo>
                  <a:lnTo>
                    <a:pt x="2560" y="1674"/>
                  </a:lnTo>
                  <a:lnTo>
                    <a:pt x="3936" y="1674"/>
                  </a:lnTo>
                  <a:cubicBezTo>
                    <a:pt x="4060" y="2131"/>
                    <a:pt x="4417" y="2488"/>
                    <a:pt x="4874" y="2612"/>
                  </a:cubicBezTo>
                  <a:lnTo>
                    <a:pt x="4874" y="6921"/>
                  </a:lnTo>
                  <a:lnTo>
                    <a:pt x="2348" y="6921"/>
                  </a:lnTo>
                  <a:cubicBezTo>
                    <a:pt x="1743" y="6921"/>
                    <a:pt x="1250" y="7414"/>
                    <a:pt x="1250" y="8017"/>
                  </a:cubicBezTo>
                  <a:lnTo>
                    <a:pt x="1250" y="8765"/>
                  </a:lnTo>
                  <a:cubicBezTo>
                    <a:pt x="1250" y="8955"/>
                    <a:pt x="1404" y="9109"/>
                    <a:pt x="1594" y="9109"/>
                  </a:cubicBezTo>
                  <a:lnTo>
                    <a:pt x="8842" y="9109"/>
                  </a:lnTo>
                  <a:cubicBezTo>
                    <a:pt x="9029" y="9109"/>
                    <a:pt x="9186" y="8955"/>
                    <a:pt x="9186" y="8765"/>
                  </a:cubicBezTo>
                  <a:lnTo>
                    <a:pt x="9186" y="8017"/>
                  </a:lnTo>
                  <a:cubicBezTo>
                    <a:pt x="9186" y="7414"/>
                    <a:pt x="8693" y="6921"/>
                    <a:pt x="8088" y="6921"/>
                  </a:cubicBezTo>
                  <a:lnTo>
                    <a:pt x="5562" y="6921"/>
                  </a:lnTo>
                  <a:lnTo>
                    <a:pt x="5562" y="2612"/>
                  </a:lnTo>
                  <a:cubicBezTo>
                    <a:pt x="6019" y="2488"/>
                    <a:pt x="6376" y="2131"/>
                    <a:pt x="6500" y="1674"/>
                  </a:cubicBezTo>
                  <a:lnTo>
                    <a:pt x="7873" y="1674"/>
                  </a:lnTo>
                  <a:lnTo>
                    <a:pt x="6610" y="3691"/>
                  </a:lnTo>
                  <a:cubicBezTo>
                    <a:pt x="6575" y="3751"/>
                    <a:pt x="6555" y="3820"/>
                    <a:pt x="6561" y="3889"/>
                  </a:cubicBezTo>
                  <a:cubicBezTo>
                    <a:pt x="6566" y="4948"/>
                    <a:pt x="7433" y="5807"/>
                    <a:pt x="8493" y="5807"/>
                  </a:cubicBezTo>
                  <a:cubicBezTo>
                    <a:pt x="9557" y="5807"/>
                    <a:pt x="10419" y="4948"/>
                    <a:pt x="10430" y="3889"/>
                  </a:cubicBezTo>
                  <a:cubicBezTo>
                    <a:pt x="10433" y="3820"/>
                    <a:pt x="10413" y="3751"/>
                    <a:pt x="10378" y="3691"/>
                  </a:cubicBezTo>
                  <a:lnTo>
                    <a:pt x="8784" y="1145"/>
                  </a:lnTo>
                  <a:cubicBezTo>
                    <a:pt x="8724" y="1046"/>
                    <a:pt x="8611" y="986"/>
                    <a:pt x="8493" y="986"/>
                  </a:cubicBezTo>
                  <a:lnTo>
                    <a:pt x="6498" y="986"/>
                  </a:lnTo>
                  <a:cubicBezTo>
                    <a:pt x="6346" y="422"/>
                    <a:pt x="5826" y="1"/>
                    <a:pt x="5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3" name="Google Shape;6683;p40"/>
            <p:cNvSpPr/>
            <p:nvPr/>
          </p:nvSpPr>
          <p:spPr>
            <a:xfrm>
              <a:off x="2425600" y="1702525"/>
              <a:ext cx="260750" cy="54800"/>
            </a:xfrm>
            <a:custGeom>
              <a:avLst/>
              <a:gdLst/>
              <a:ahLst/>
              <a:cxnLst/>
              <a:rect l="l" t="t" r="r" b="b"/>
              <a:pathLst>
                <a:path w="10430" h="2192" extrusionOk="0">
                  <a:moveTo>
                    <a:pt x="9742" y="689"/>
                  </a:moveTo>
                  <a:lnTo>
                    <a:pt x="9742" y="1503"/>
                  </a:lnTo>
                  <a:lnTo>
                    <a:pt x="689" y="1503"/>
                  </a:lnTo>
                  <a:lnTo>
                    <a:pt x="689" y="689"/>
                  </a:lnTo>
                  <a:close/>
                  <a:moveTo>
                    <a:pt x="345" y="1"/>
                  </a:moveTo>
                  <a:cubicBezTo>
                    <a:pt x="155" y="1"/>
                    <a:pt x="1" y="155"/>
                    <a:pt x="1" y="345"/>
                  </a:cubicBezTo>
                  <a:lnTo>
                    <a:pt x="1" y="1847"/>
                  </a:lnTo>
                  <a:cubicBezTo>
                    <a:pt x="1" y="2037"/>
                    <a:pt x="155" y="2191"/>
                    <a:pt x="345" y="2191"/>
                  </a:cubicBezTo>
                  <a:lnTo>
                    <a:pt x="10086" y="2191"/>
                  </a:lnTo>
                  <a:cubicBezTo>
                    <a:pt x="10276" y="2191"/>
                    <a:pt x="10430" y="2037"/>
                    <a:pt x="10430" y="1847"/>
                  </a:cubicBezTo>
                  <a:lnTo>
                    <a:pt x="10430" y="345"/>
                  </a:lnTo>
                  <a:cubicBezTo>
                    <a:pt x="10430" y="155"/>
                    <a:pt x="10278" y="1"/>
                    <a:pt x="10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0"/>
            <p:cNvSpPr/>
            <p:nvPr/>
          </p:nvSpPr>
          <p:spPr>
            <a:xfrm>
              <a:off x="2547375" y="141815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4"/>
                    <a:pt x="154" y="688"/>
                    <a:pt x="344" y="688"/>
                  </a:cubicBezTo>
                  <a:cubicBezTo>
                    <a:pt x="537" y="688"/>
                    <a:pt x="688" y="534"/>
                    <a:pt x="688" y="344"/>
                  </a:cubicBezTo>
                  <a:cubicBezTo>
                    <a:pt x="688" y="154"/>
                    <a:pt x="534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396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7" name="Google Shape;6667;p39"/>
          <p:cNvGrpSpPr/>
          <p:nvPr/>
        </p:nvGrpSpPr>
        <p:grpSpPr>
          <a:xfrm>
            <a:off x="7731729" y="1380826"/>
            <a:ext cx="1157889" cy="1190924"/>
            <a:chOff x="1648325" y="1391650"/>
            <a:chExt cx="440350" cy="439350"/>
          </a:xfrm>
        </p:grpSpPr>
        <p:sp>
          <p:nvSpPr>
            <p:cNvPr id="6668" name="Google Shape;6668;p39"/>
            <p:cNvSpPr/>
            <p:nvPr/>
          </p:nvSpPr>
          <p:spPr>
            <a:xfrm>
              <a:off x="1648325" y="1391650"/>
              <a:ext cx="440350" cy="439275"/>
            </a:xfrm>
            <a:custGeom>
              <a:avLst/>
              <a:gdLst/>
              <a:ahLst/>
              <a:cxnLst/>
              <a:rect l="l" t="t" r="r" b="b"/>
              <a:pathLst>
                <a:path w="17614" h="17571" extrusionOk="0">
                  <a:moveTo>
                    <a:pt x="8814" y="691"/>
                  </a:moveTo>
                  <a:cubicBezTo>
                    <a:pt x="9224" y="691"/>
                    <a:pt x="9557" y="1027"/>
                    <a:pt x="9557" y="1434"/>
                  </a:cubicBezTo>
                  <a:cubicBezTo>
                    <a:pt x="9557" y="1844"/>
                    <a:pt x="9224" y="2175"/>
                    <a:pt x="8814" y="2175"/>
                  </a:cubicBezTo>
                  <a:cubicBezTo>
                    <a:pt x="8404" y="2175"/>
                    <a:pt x="8071" y="1842"/>
                    <a:pt x="8071" y="1432"/>
                  </a:cubicBezTo>
                  <a:cubicBezTo>
                    <a:pt x="8071" y="1022"/>
                    <a:pt x="8401" y="691"/>
                    <a:pt x="8814" y="691"/>
                  </a:cubicBezTo>
                  <a:close/>
                  <a:moveTo>
                    <a:pt x="7664" y="3124"/>
                  </a:moveTo>
                  <a:lnTo>
                    <a:pt x="7664" y="4062"/>
                  </a:lnTo>
                  <a:cubicBezTo>
                    <a:pt x="7243" y="4186"/>
                    <a:pt x="6794" y="4277"/>
                    <a:pt x="6362" y="4362"/>
                  </a:cubicBezTo>
                  <a:cubicBezTo>
                    <a:pt x="6134" y="4406"/>
                    <a:pt x="5900" y="4453"/>
                    <a:pt x="5669" y="4503"/>
                  </a:cubicBezTo>
                  <a:cubicBezTo>
                    <a:pt x="4824" y="4692"/>
                    <a:pt x="3894" y="4962"/>
                    <a:pt x="3412" y="5523"/>
                  </a:cubicBezTo>
                  <a:cubicBezTo>
                    <a:pt x="3107" y="5884"/>
                    <a:pt x="3063" y="6288"/>
                    <a:pt x="3041" y="6676"/>
                  </a:cubicBezTo>
                  <a:lnTo>
                    <a:pt x="3041" y="6698"/>
                  </a:lnTo>
                  <a:cubicBezTo>
                    <a:pt x="3041" y="6943"/>
                    <a:pt x="2845" y="7144"/>
                    <a:pt x="2598" y="7144"/>
                  </a:cubicBezTo>
                  <a:cubicBezTo>
                    <a:pt x="2353" y="7144"/>
                    <a:pt x="2152" y="6946"/>
                    <a:pt x="2146" y="6698"/>
                  </a:cubicBezTo>
                  <a:cubicBezTo>
                    <a:pt x="2124" y="5053"/>
                    <a:pt x="3090" y="4164"/>
                    <a:pt x="5476" y="3633"/>
                  </a:cubicBezTo>
                  <a:cubicBezTo>
                    <a:pt x="5536" y="3619"/>
                    <a:pt x="5641" y="3600"/>
                    <a:pt x="5776" y="3575"/>
                  </a:cubicBezTo>
                  <a:cubicBezTo>
                    <a:pt x="6678" y="3399"/>
                    <a:pt x="7273" y="3259"/>
                    <a:pt x="7664" y="3124"/>
                  </a:cubicBezTo>
                  <a:close/>
                  <a:moveTo>
                    <a:pt x="9959" y="3124"/>
                  </a:moveTo>
                  <a:cubicBezTo>
                    <a:pt x="10349" y="3259"/>
                    <a:pt x="10946" y="3399"/>
                    <a:pt x="11846" y="3575"/>
                  </a:cubicBezTo>
                  <a:cubicBezTo>
                    <a:pt x="11981" y="3603"/>
                    <a:pt x="12088" y="3622"/>
                    <a:pt x="12146" y="3636"/>
                  </a:cubicBezTo>
                  <a:cubicBezTo>
                    <a:pt x="14535" y="4170"/>
                    <a:pt x="15498" y="5058"/>
                    <a:pt x="15473" y="6701"/>
                  </a:cubicBezTo>
                  <a:cubicBezTo>
                    <a:pt x="15470" y="6949"/>
                    <a:pt x="15269" y="7150"/>
                    <a:pt x="15024" y="7150"/>
                  </a:cubicBezTo>
                  <a:lnTo>
                    <a:pt x="15022" y="7150"/>
                  </a:lnTo>
                  <a:cubicBezTo>
                    <a:pt x="14774" y="7150"/>
                    <a:pt x="14576" y="6946"/>
                    <a:pt x="14579" y="6698"/>
                  </a:cubicBezTo>
                  <a:cubicBezTo>
                    <a:pt x="14581" y="6690"/>
                    <a:pt x="14581" y="6685"/>
                    <a:pt x="14581" y="6676"/>
                  </a:cubicBezTo>
                  <a:cubicBezTo>
                    <a:pt x="14559" y="6288"/>
                    <a:pt x="14515" y="5878"/>
                    <a:pt x="14210" y="5523"/>
                  </a:cubicBezTo>
                  <a:cubicBezTo>
                    <a:pt x="13728" y="4962"/>
                    <a:pt x="12801" y="4692"/>
                    <a:pt x="11954" y="4503"/>
                  </a:cubicBezTo>
                  <a:cubicBezTo>
                    <a:pt x="11722" y="4453"/>
                    <a:pt x="11488" y="4406"/>
                    <a:pt x="11263" y="4362"/>
                  </a:cubicBezTo>
                  <a:cubicBezTo>
                    <a:pt x="10828" y="4277"/>
                    <a:pt x="10382" y="4186"/>
                    <a:pt x="9959" y="4062"/>
                  </a:cubicBezTo>
                  <a:lnTo>
                    <a:pt x="9959" y="3124"/>
                  </a:lnTo>
                  <a:close/>
                  <a:moveTo>
                    <a:pt x="9273" y="2788"/>
                  </a:moveTo>
                  <a:lnTo>
                    <a:pt x="9273" y="8581"/>
                  </a:lnTo>
                  <a:lnTo>
                    <a:pt x="8352" y="8581"/>
                  </a:lnTo>
                  <a:lnTo>
                    <a:pt x="8352" y="2788"/>
                  </a:lnTo>
                  <a:cubicBezTo>
                    <a:pt x="8497" y="2835"/>
                    <a:pt x="8651" y="2862"/>
                    <a:pt x="8814" y="2862"/>
                  </a:cubicBezTo>
                  <a:cubicBezTo>
                    <a:pt x="8973" y="2862"/>
                    <a:pt x="9130" y="2835"/>
                    <a:pt x="9273" y="2788"/>
                  </a:cubicBezTo>
                  <a:close/>
                  <a:moveTo>
                    <a:pt x="10192" y="9268"/>
                  </a:moveTo>
                  <a:cubicBezTo>
                    <a:pt x="10424" y="9268"/>
                    <a:pt x="10613" y="9453"/>
                    <a:pt x="10613" y="9684"/>
                  </a:cubicBezTo>
                  <a:cubicBezTo>
                    <a:pt x="10613" y="9915"/>
                    <a:pt x="10424" y="10100"/>
                    <a:pt x="10192" y="10100"/>
                  </a:cubicBezTo>
                  <a:lnTo>
                    <a:pt x="7430" y="10100"/>
                  </a:lnTo>
                  <a:cubicBezTo>
                    <a:pt x="7201" y="10100"/>
                    <a:pt x="7011" y="9915"/>
                    <a:pt x="7011" y="9684"/>
                  </a:cubicBezTo>
                  <a:cubicBezTo>
                    <a:pt x="7011" y="9453"/>
                    <a:pt x="7201" y="9268"/>
                    <a:pt x="7430" y="9268"/>
                  </a:cubicBezTo>
                  <a:close/>
                  <a:moveTo>
                    <a:pt x="9848" y="10787"/>
                  </a:moveTo>
                  <a:lnTo>
                    <a:pt x="9848" y="11927"/>
                  </a:lnTo>
                  <a:lnTo>
                    <a:pt x="7774" y="11927"/>
                  </a:lnTo>
                  <a:lnTo>
                    <a:pt x="7774" y="10787"/>
                  </a:lnTo>
                  <a:close/>
                  <a:moveTo>
                    <a:pt x="15024" y="9527"/>
                  </a:moveTo>
                  <a:cubicBezTo>
                    <a:pt x="16076" y="9527"/>
                    <a:pt x="16929" y="10377"/>
                    <a:pt x="16929" y="11423"/>
                  </a:cubicBezTo>
                  <a:cubicBezTo>
                    <a:pt x="16929" y="12469"/>
                    <a:pt x="16076" y="13319"/>
                    <a:pt x="15024" y="13319"/>
                  </a:cubicBezTo>
                  <a:cubicBezTo>
                    <a:pt x="13976" y="13319"/>
                    <a:pt x="13123" y="12469"/>
                    <a:pt x="13123" y="11423"/>
                  </a:cubicBezTo>
                  <a:cubicBezTo>
                    <a:pt x="13123" y="10377"/>
                    <a:pt x="13976" y="9527"/>
                    <a:pt x="15024" y="9527"/>
                  </a:cubicBezTo>
                  <a:close/>
                  <a:moveTo>
                    <a:pt x="2664" y="9522"/>
                  </a:moveTo>
                  <a:cubicBezTo>
                    <a:pt x="3685" y="9557"/>
                    <a:pt x="4507" y="10397"/>
                    <a:pt x="4507" y="11423"/>
                  </a:cubicBezTo>
                  <a:cubicBezTo>
                    <a:pt x="4507" y="12474"/>
                    <a:pt x="3652" y="13327"/>
                    <a:pt x="2598" y="13327"/>
                  </a:cubicBezTo>
                  <a:cubicBezTo>
                    <a:pt x="1546" y="13327"/>
                    <a:pt x="688" y="12474"/>
                    <a:pt x="688" y="11423"/>
                  </a:cubicBezTo>
                  <a:cubicBezTo>
                    <a:pt x="688" y="10397"/>
                    <a:pt x="1511" y="9557"/>
                    <a:pt x="2532" y="9522"/>
                  </a:cubicBezTo>
                  <a:cubicBezTo>
                    <a:pt x="2554" y="9524"/>
                    <a:pt x="2573" y="9527"/>
                    <a:pt x="2598" y="9527"/>
                  </a:cubicBezTo>
                  <a:cubicBezTo>
                    <a:pt x="2620" y="9527"/>
                    <a:pt x="2642" y="9524"/>
                    <a:pt x="2664" y="9522"/>
                  </a:cubicBezTo>
                  <a:close/>
                  <a:moveTo>
                    <a:pt x="10192" y="12617"/>
                  </a:moveTo>
                  <a:cubicBezTo>
                    <a:pt x="10424" y="12617"/>
                    <a:pt x="10613" y="12802"/>
                    <a:pt x="10613" y="13033"/>
                  </a:cubicBezTo>
                  <a:cubicBezTo>
                    <a:pt x="10613" y="13264"/>
                    <a:pt x="10424" y="13451"/>
                    <a:pt x="10192" y="13451"/>
                  </a:cubicBezTo>
                  <a:lnTo>
                    <a:pt x="7430" y="13451"/>
                  </a:lnTo>
                  <a:cubicBezTo>
                    <a:pt x="7201" y="13451"/>
                    <a:pt x="7011" y="13264"/>
                    <a:pt x="7011" y="13033"/>
                  </a:cubicBezTo>
                  <a:cubicBezTo>
                    <a:pt x="7011" y="12804"/>
                    <a:pt x="7201" y="12617"/>
                    <a:pt x="7430" y="12617"/>
                  </a:cubicBezTo>
                  <a:close/>
                  <a:moveTo>
                    <a:pt x="9848" y="14139"/>
                  </a:moveTo>
                  <a:lnTo>
                    <a:pt x="9848" y="15281"/>
                  </a:lnTo>
                  <a:lnTo>
                    <a:pt x="7774" y="15281"/>
                  </a:lnTo>
                  <a:lnTo>
                    <a:pt x="7774" y="14139"/>
                  </a:lnTo>
                  <a:close/>
                  <a:moveTo>
                    <a:pt x="8811" y="1"/>
                  </a:moveTo>
                  <a:cubicBezTo>
                    <a:pt x="8021" y="1"/>
                    <a:pt x="7380" y="639"/>
                    <a:pt x="7380" y="1432"/>
                  </a:cubicBezTo>
                  <a:cubicBezTo>
                    <a:pt x="7380" y="1751"/>
                    <a:pt x="7485" y="2048"/>
                    <a:pt x="7661" y="2285"/>
                  </a:cubicBezTo>
                  <a:lnTo>
                    <a:pt x="7661" y="2384"/>
                  </a:lnTo>
                  <a:cubicBezTo>
                    <a:pt x="7559" y="2436"/>
                    <a:pt x="7339" y="2519"/>
                    <a:pt x="6893" y="2631"/>
                  </a:cubicBezTo>
                  <a:cubicBezTo>
                    <a:pt x="6453" y="2741"/>
                    <a:pt x="5966" y="2838"/>
                    <a:pt x="5641" y="2901"/>
                  </a:cubicBezTo>
                  <a:cubicBezTo>
                    <a:pt x="5503" y="2929"/>
                    <a:pt x="5393" y="2948"/>
                    <a:pt x="5322" y="2964"/>
                  </a:cubicBezTo>
                  <a:cubicBezTo>
                    <a:pt x="3503" y="3372"/>
                    <a:pt x="1420" y="4161"/>
                    <a:pt x="1456" y="6712"/>
                  </a:cubicBezTo>
                  <a:cubicBezTo>
                    <a:pt x="1461" y="7213"/>
                    <a:pt x="1797" y="7637"/>
                    <a:pt x="2254" y="7783"/>
                  </a:cubicBezTo>
                  <a:lnTo>
                    <a:pt x="2254" y="8856"/>
                  </a:lnTo>
                  <a:cubicBezTo>
                    <a:pt x="985" y="9024"/>
                    <a:pt x="0" y="10111"/>
                    <a:pt x="0" y="11423"/>
                  </a:cubicBezTo>
                  <a:cubicBezTo>
                    <a:pt x="0" y="12851"/>
                    <a:pt x="1167" y="14015"/>
                    <a:pt x="2598" y="14015"/>
                  </a:cubicBezTo>
                  <a:cubicBezTo>
                    <a:pt x="4029" y="14015"/>
                    <a:pt x="5195" y="12851"/>
                    <a:pt x="5195" y="11423"/>
                  </a:cubicBezTo>
                  <a:cubicBezTo>
                    <a:pt x="5195" y="10111"/>
                    <a:pt x="4210" y="9024"/>
                    <a:pt x="2942" y="8856"/>
                  </a:cubicBezTo>
                  <a:lnTo>
                    <a:pt x="2942" y="7783"/>
                  </a:lnTo>
                  <a:cubicBezTo>
                    <a:pt x="3396" y="7634"/>
                    <a:pt x="3726" y="7207"/>
                    <a:pt x="3726" y="6709"/>
                  </a:cubicBezTo>
                  <a:cubicBezTo>
                    <a:pt x="3742" y="6401"/>
                    <a:pt x="3767" y="6167"/>
                    <a:pt x="3932" y="5975"/>
                  </a:cubicBezTo>
                  <a:cubicBezTo>
                    <a:pt x="4331" y="5507"/>
                    <a:pt x="5371" y="5278"/>
                    <a:pt x="5814" y="5182"/>
                  </a:cubicBezTo>
                  <a:cubicBezTo>
                    <a:pt x="6035" y="5133"/>
                    <a:pt x="6266" y="5086"/>
                    <a:pt x="6489" y="5045"/>
                  </a:cubicBezTo>
                  <a:cubicBezTo>
                    <a:pt x="6874" y="4968"/>
                    <a:pt x="7270" y="4888"/>
                    <a:pt x="7658" y="4786"/>
                  </a:cubicBezTo>
                  <a:lnTo>
                    <a:pt x="7658" y="8586"/>
                  </a:lnTo>
                  <a:lnTo>
                    <a:pt x="7424" y="8586"/>
                  </a:lnTo>
                  <a:cubicBezTo>
                    <a:pt x="6811" y="8586"/>
                    <a:pt x="6315" y="9081"/>
                    <a:pt x="6315" y="9689"/>
                  </a:cubicBezTo>
                  <a:cubicBezTo>
                    <a:pt x="6315" y="10179"/>
                    <a:pt x="6637" y="10595"/>
                    <a:pt x="7080" y="10741"/>
                  </a:cubicBezTo>
                  <a:lnTo>
                    <a:pt x="7080" y="11987"/>
                  </a:lnTo>
                  <a:cubicBezTo>
                    <a:pt x="6637" y="12133"/>
                    <a:pt x="6315" y="12549"/>
                    <a:pt x="6315" y="13038"/>
                  </a:cubicBezTo>
                  <a:cubicBezTo>
                    <a:pt x="6315" y="13525"/>
                    <a:pt x="6637" y="13941"/>
                    <a:pt x="7080" y="14087"/>
                  </a:cubicBezTo>
                  <a:lnTo>
                    <a:pt x="7080" y="15281"/>
                  </a:lnTo>
                  <a:lnTo>
                    <a:pt x="2922" y="15281"/>
                  </a:lnTo>
                  <a:cubicBezTo>
                    <a:pt x="2289" y="15281"/>
                    <a:pt x="1772" y="15796"/>
                    <a:pt x="1772" y="16426"/>
                  </a:cubicBezTo>
                  <a:lnTo>
                    <a:pt x="1772" y="17226"/>
                  </a:lnTo>
                  <a:cubicBezTo>
                    <a:pt x="1772" y="17416"/>
                    <a:pt x="1926" y="17570"/>
                    <a:pt x="2116" y="17570"/>
                  </a:cubicBezTo>
                  <a:lnTo>
                    <a:pt x="7270" y="17570"/>
                  </a:lnTo>
                  <a:cubicBezTo>
                    <a:pt x="7457" y="17570"/>
                    <a:pt x="7614" y="17416"/>
                    <a:pt x="7614" y="17226"/>
                  </a:cubicBezTo>
                  <a:cubicBezTo>
                    <a:pt x="7614" y="17037"/>
                    <a:pt x="7457" y="16882"/>
                    <a:pt x="7270" y="16882"/>
                  </a:cubicBezTo>
                  <a:lnTo>
                    <a:pt x="2460" y="16882"/>
                  </a:lnTo>
                  <a:lnTo>
                    <a:pt x="2460" y="16426"/>
                  </a:lnTo>
                  <a:cubicBezTo>
                    <a:pt x="2460" y="16175"/>
                    <a:pt x="2666" y="15969"/>
                    <a:pt x="2920" y="15969"/>
                  </a:cubicBezTo>
                  <a:lnTo>
                    <a:pt x="14705" y="15969"/>
                  </a:lnTo>
                  <a:cubicBezTo>
                    <a:pt x="14958" y="15969"/>
                    <a:pt x="15165" y="16175"/>
                    <a:pt x="15165" y="16426"/>
                  </a:cubicBezTo>
                  <a:lnTo>
                    <a:pt x="15165" y="16882"/>
                  </a:lnTo>
                  <a:lnTo>
                    <a:pt x="10358" y="16882"/>
                  </a:lnTo>
                  <a:cubicBezTo>
                    <a:pt x="10168" y="16882"/>
                    <a:pt x="10014" y="17037"/>
                    <a:pt x="10014" y="17226"/>
                  </a:cubicBezTo>
                  <a:cubicBezTo>
                    <a:pt x="10014" y="17416"/>
                    <a:pt x="10168" y="17570"/>
                    <a:pt x="10358" y="17570"/>
                  </a:cubicBezTo>
                  <a:lnTo>
                    <a:pt x="15509" y="17570"/>
                  </a:lnTo>
                  <a:cubicBezTo>
                    <a:pt x="15699" y="17570"/>
                    <a:pt x="15853" y="17416"/>
                    <a:pt x="15853" y="17226"/>
                  </a:cubicBezTo>
                  <a:lnTo>
                    <a:pt x="15853" y="16426"/>
                  </a:lnTo>
                  <a:cubicBezTo>
                    <a:pt x="15853" y="15793"/>
                    <a:pt x="15338" y="15278"/>
                    <a:pt x="14705" y="15278"/>
                  </a:cubicBezTo>
                  <a:lnTo>
                    <a:pt x="10536" y="15278"/>
                  </a:lnTo>
                  <a:lnTo>
                    <a:pt x="10536" y="14081"/>
                  </a:lnTo>
                  <a:cubicBezTo>
                    <a:pt x="10979" y="13938"/>
                    <a:pt x="11301" y="13523"/>
                    <a:pt x="11301" y="13033"/>
                  </a:cubicBezTo>
                  <a:cubicBezTo>
                    <a:pt x="11301" y="12546"/>
                    <a:pt x="10979" y="12128"/>
                    <a:pt x="10536" y="11984"/>
                  </a:cubicBezTo>
                  <a:lnTo>
                    <a:pt x="10536" y="10735"/>
                  </a:lnTo>
                  <a:cubicBezTo>
                    <a:pt x="10979" y="10592"/>
                    <a:pt x="11301" y="10174"/>
                    <a:pt x="11301" y="9687"/>
                  </a:cubicBezTo>
                  <a:cubicBezTo>
                    <a:pt x="11301" y="9079"/>
                    <a:pt x="10806" y="8583"/>
                    <a:pt x="10192" y="8583"/>
                  </a:cubicBezTo>
                  <a:lnTo>
                    <a:pt x="9959" y="8583"/>
                  </a:lnTo>
                  <a:lnTo>
                    <a:pt x="9959" y="4778"/>
                  </a:lnTo>
                  <a:cubicBezTo>
                    <a:pt x="10347" y="4882"/>
                    <a:pt x="10743" y="4962"/>
                    <a:pt x="11128" y="5039"/>
                  </a:cubicBezTo>
                  <a:cubicBezTo>
                    <a:pt x="11351" y="5086"/>
                    <a:pt x="11582" y="5130"/>
                    <a:pt x="11802" y="5177"/>
                  </a:cubicBezTo>
                  <a:cubicBezTo>
                    <a:pt x="12245" y="5278"/>
                    <a:pt x="13285" y="5507"/>
                    <a:pt x="13687" y="5972"/>
                  </a:cubicBezTo>
                  <a:cubicBezTo>
                    <a:pt x="13852" y="6165"/>
                    <a:pt x="13877" y="6398"/>
                    <a:pt x="13893" y="6704"/>
                  </a:cubicBezTo>
                  <a:cubicBezTo>
                    <a:pt x="13896" y="7207"/>
                    <a:pt x="14226" y="7628"/>
                    <a:pt x="14680" y="7777"/>
                  </a:cubicBezTo>
                  <a:lnTo>
                    <a:pt x="14680" y="8861"/>
                  </a:lnTo>
                  <a:cubicBezTo>
                    <a:pt x="13415" y="9029"/>
                    <a:pt x="12435" y="10113"/>
                    <a:pt x="12435" y="11423"/>
                  </a:cubicBezTo>
                  <a:cubicBezTo>
                    <a:pt x="12435" y="12848"/>
                    <a:pt x="13596" y="14007"/>
                    <a:pt x="15024" y="14007"/>
                  </a:cubicBezTo>
                  <a:cubicBezTo>
                    <a:pt x="16453" y="14007"/>
                    <a:pt x="17614" y="12848"/>
                    <a:pt x="17614" y="11423"/>
                  </a:cubicBezTo>
                  <a:cubicBezTo>
                    <a:pt x="17614" y="10116"/>
                    <a:pt x="16634" y="9035"/>
                    <a:pt x="15368" y="8864"/>
                  </a:cubicBezTo>
                  <a:lnTo>
                    <a:pt x="15368" y="7783"/>
                  </a:lnTo>
                  <a:cubicBezTo>
                    <a:pt x="15822" y="7637"/>
                    <a:pt x="16155" y="7210"/>
                    <a:pt x="16164" y="6712"/>
                  </a:cubicBezTo>
                  <a:cubicBezTo>
                    <a:pt x="16199" y="4164"/>
                    <a:pt x="14116" y="3372"/>
                    <a:pt x="12297" y="2964"/>
                  </a:cubicBezTo>
                  <a:cubicBezTo>
                    <a:pt x="12229" y="2951"/>
                    <a:pt x="12119" y="2929"/>
                    <a:pt x="11978" y="2901"/>
                  </a:cubicBezTo>
                  <a:cubicBezTo>
                    <a:pt x="11654" y="2838"/>
                    <a:pt x="11167" y="2741"/>
                    <a:pt x="10726" y="2631"/>
                  </a:cubicBezTo>
                  <a:cubicBezTo>
                    <a:pt x="10283" y="2519"/>
                    <a:pt x="10063" y="2436"/>
                    <a:pt x="9959" y="2384"/>
                  </a:cubicBezTo>
                  <a:lnTo>
                    <a:pt x="9959" y="2285"/>
                  </a:lnTo>
                  <a:cubicBezTo>
                    <a:pt x="10137" y="2048"/>
                    <a:pt x="10242" y="1751"/>
                    <a:pt x="10242" y="1432"/>
                  </a:cubicBezTo>
                  <a:cubicBezTo>
                    <a:pt x="10242" y="645"/>
                    <a:pt x="9598" y="1"/>
                    <a:pt x="8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9"/>
            <p:cNvSpPr/>
            <p:nvPr/>
          </p:nvSpPr>
          <p:spPr>
            <a:xfrm>
              <a:off x="1998400" y="1652525"/>
              <a:ext cx="51275" cy="49400"/>
            </a:xfrm>
            <a:custGeom>
              <a:avLst/>
              <a:gdLst/>
              <a:ahLst/>
              <a:cxnLst/>
              <a:rect l="l" t="t" r="r" b="b"/>
              <a:pathLst>
                <a:path w="2051" h="1976" extrusionOk="0">
                  <a:moveTo>
                    <a:pt x="377" y="1"/>
                  </a:moveTo>
                  <a:cubicBezTo>
                    <a:pt x="289" y="1"/>
                    <a:pt x="201" y="35"/>
                    <a:pt x="135" y="102"/>
                  </a:cubicBezTo>
                  <a:cubicBezTo>
                    <a:pt x="1" y="237"/>
                    <a:pt x="1" y="451"/>
                    <a:pt x="135" y="586"/>
                  </a:cubicBezTo>
                  <a:lnTo>
                    <a:pt x="537" y="988"/>
                  </a:lnTo>
                  <a:lnTo>
                    <a:pt x="135" y="1393"/>
                  </a:lnTo>
                  <a:cubicBezTo>
                    <a:pt x="1" y="1525"/>
                    <a:pt x="1" y="1742"/>
                    <a:pt x="135" y="1877"/>
                  </a:cubicBezTo>
                  <a:cubicBezTo>
                    <a:pt x="204" y="1946"/>
                    <a:pt x="289" y="1976"/>
                    <a:pt x="380" y="1976"/>
                  </a:cubicBezTo>
                  <a:cubicBezTo>
                    <a:pt x="468" y="1976"/>
                    <a:pt x="554" y="1943"/>
                    <a:pt x="622" y="1877"/>
                  </a:cubicBezTo>
                  <a:lnTo>
                    <a:pt x="1027" y="1475"/>
                  </a:lnTo>
                  <a:lnTo>
                    <a:pt x="1429" y="1877"/>
                  </a:lnTo>
                  <a:cubicBezTo>
                    <a:pt x="1497" y="1943"/>
                    <a:pt x="1583" y="1976"/>
                    <a:pt x="1674" y="1976"/>
                  </a:cubicBezTo>
                  <a:cubicBezTo>
                    <a:pt x="1762" y="1976"/>
                    <a:pt x="1847" y="1943"/>
                    <a:pt x="1916" y="1877"/>
                  </a:cubicBezTo>
                  <a:cubicBezTo>
                    <a:pt x="2051" y="1742"/>
                    <a:pt x="2051" y="1525"/>
                    <a:pt x="1916" y="1393"/>
                  </a:cubicBezTo>
                  <a:lnTo>
                    <a:pt x="1514" y="988"/>
                  </a:lnTo>
                  <a:lnTo>
                    <a:pt x="1916" y="586"/>
                  </a:lnTo>
                  <a:cubicBezTo>
                    <a:pt x="2051" y="451"/>
                    <a:pt x="2051" y="237"/>
                    <a:pt x="1916" y="102"/>
                  </a:cubicBezTo>
                  <a:cubicBezTo>
                    <a:pt x="1850" y="35"/>
                    <a:pt x="1762" y="1"/>
                    <a:pt x="1675" y="1"/>
                  </a:cubicBezTo>
                  <a:cubicBezTo>
                    <a:pt x="1587" y="1"/>
                    <a:pt x="1499" y="35"/>
                    <a:pt x="1431" y="102"/>
                  </a:cubicBezTo>
                  <a:lnTo>
                    <a:pt x="1030" y="504"/>
                  </a:lnTo>
                  <a:lnTo>
                    <a:pt x="620" y="102"/>
                  </a:lnTo>
                  <a:cubicBezTo>
                    <a:pt x="552" y="35"/>
                    <a:pt x="464" y="1"/>
                    <a:pt x="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9"/>
            <p:cNvSpPr/>
            <p:nvPr/>
          </p:nvSpPr>
          <p:spPr>
            <a:xfrm>
              <a:off x="1686150" y="1654975"/>
              <a:ext cx="54300" cy="44425"/>
            </a:xfrm>
            <a:custGeom>
              <a:avLst/>
              <a:gdLst/>
              <a:ahLst/>
              <a:cxnLst/>
              <a:rect l="l" t="t" r="r" b="b"/>
              <a:pathLst>
                <a:path w="2172" h="1777" extrusionOk="0">
                  <a:moveTo>
                    <a:pt x="1788" y="1"/>
                  </a:moveTo>
                  <a:cubicBezTo>
                    <a:pt x="1689" y="1"/>
                    <a:pt x="1591" y="44"/>
                    <a:pt x="1522" y="125"/>
                  </a:cubicBezTo>
                  <a:lnTo>
                    <a:pt x="831" y="945"/>
                  </a:lnTo>
                  <a:lnTo>
                    <a:pt x="611" y="761"/>
                  </a:lnTo>
                  <a:cubicBezTo>
                    <a:pt x="547" y="706"/>
                    <a:pt x="468" y="679"/>
                    <a:pt x="389" y="679"/>
                  </a:cubicBezTo>
                  <a:cubicBezTo>
                    <a:pt x="291" y="679"/>
                    <a:pt x="193" y="721"/>
                    <a:pt x="124" y="802"/>
                  </a:cubicBezTo>
                  <a:cubicBezTo>
                    <a:pt x="0" y="945"/>
                    <a:pt x="22" y="1162"/>
                    <a:pt x="166" y="1286"/>
                  </a:cubicBezTo>
                  <a:lnTo>
                    <a:pt x="653" y="1696"/>
                  </a:lnTo>
                  <a:cubicBezTo>
                    <a:pt x="716" y="1750"/>
                    <a:pt x="795" y="1776"/>
                    <a:pt x="873" y="1776"/>
                  </a:cubicBezTo>
                  <a:cubicBezTo>
                    <a:pt x="971" y="1776"/>
                    <a:pt x="1069" y="1735"/>
                    <a:pt x="1137" y="1655"/>
                  </a:cubicBezTo>
                  <a:lnTo>
                    <a:pt x="2048" y="568"/>
                  </a:lnTo>
                  <a:cubicBezTo>
                    <a:pt x="2172" y="422"/>
                    <a:pt x="2150" y="208"/>
                    <a:pt x="2006" y="84"/>
                  </a:cubicBezTo>
                  <a:cubicBezTo>
                    <a:pt x="1943" y="28"/>
                    <a:pt x="1865" y="1"/>
                    <a:pt x="1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9"/>
            <p:cNvSpPr/>
            <p:nvPr/>
          </p:nvSpPr>
          <p:spPr>
            <a:xfrm>
              <a:off x="1860050" y="1813775"/>
              <a:ext cx="17300" cy="17225"/>
            </a:xfrm>
            <a:custGeom>
              <a:avLst/>
              <a:gdLst/>
              <a:ahLst/>
              <a:cxnLst/>
              <a:rect l="l" t="t" r="r" b="b"/>
              <a:pathLst>
                <a:path w="692" h="689" extrusionOk="0">
                  <a:moveTo>
                    <a:pt x="345" y="0"/>
                  </a:moveTo>
                  <a:cubicBezTo>
                    <a:pt x="155" y="0"/>
                    <a:pt x="1" y="157"/>
                    <a:pt x="1" y="344"/>
                  </a:cubicBezTo>
                  <a:cubicBezTo>
                    <a:pt x="1" y="534"/>
                    <a:pt x="155" y="688"/>
                    <a:pt x="345" y="688"/>
                  </a:cubicBezTo>
                  <a:lnTo>
                    <a:pt x="348" y="688"/>
                  </a:lnTo>
                  <a:cubicBezTo>
                    <a:pt x="537" y="688"/>
                    <a:pt x="692" y="534"/>
                    <a:pt x="692" y="344"/>
                  </a:cubicBezTo>
                  <a:cubicBezTo>
                    <a:pt x="692" y="157"/>
                    <a:pt x="535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3" name="Google Shape;6673;p39"/>
          <p:cNvSpPr txBox="1">
            <a:spLocks noGrp="1"/>
          </p:cNvSpPr>
          <p:nvPr>
            <p:ph type="title"/>
          </p:nvPr>
        </p:nvSpPr>
        <p:spPr>
          <a:xfrm>
            <a:off x="1850296" y="2525059"/>
            <a:ext cx="5720156" cy="7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Política Nacional de Direitos das Populações Atingidas por Barragens - PNAB 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09EC72-25ED-B7BC-85BC-4235F7957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450" y="3541800"/>
            <a:ext cx="3839100" cy="1601700"/>
          </a:xfrm>
        </p:spPr>
        <p:txBody>
          <a:bodyPr/>
          <a:lstStyle/>
          <a:p>
            <a:r>
              <a:rPr lang="pt-BR" dirty="0"/>
              <a:t>Lei nº 14.755/23</a:t>
            </a:r>
          </a:p>
        </p:txBody>
      </p:sp>
    </p:spTree>
    <p:extLst>
      <p:ext uri="{BB962C8B-B14F-4D97-AF65-F5344CB8AC3E}">
        <p14:creationId xmlns:p14="http://schemas.microsoft.com/office/powerpoint/2010/main" val="275935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8" name="Google Shape;6678;p40"/>
          <p:cNvSpPr txBox="1">
            <a:spLocks noGrp="1"/>
          </p:cNvSpPr>
          <p:nvPr>
            <p:ph type="body" idx="1"/>
          </p:nvPr>
        </p:nvSpPr>
        <p:spPr>
          <a:xfrm>
            <a:off x="2292678" y="808048"/>
            <a:ext cx="6535063" cy="4272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Art. 2º Para os efeitos desta Lei, entendem-se por Populações Atingidas por Barragens (PAB) todos aqueles sujeitos a 1 (um) ou mais dos seguintes impactos:</a:t>
            </a:r>
            <a:endParaRPr lang="pt-BR" sz="1000" dirty="0">
              <a:solidFill>
                <a:schemeClr val="bg2"/>
              </a:solidFill>
            </a:endParaRP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I - perda da propriedade ou da posse de imóvel;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II - desvalorização de imóveis em decorrência de sua localização próxima ou a jusante dessas estruturas;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III - perda da capacidade produtiva das terras e de elementos naturais da paisagem geradores de renda, direta ou indiretamente, e da parte remanescente de imóvel parcialmente atingido, que afete a renda, a subsistência ou o modo de vida de populações;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IV - perda do produto ou de áreas de exercício da atividade pesqueira ou de manejo de recursos naturais;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V - interrupção prolongada ou alteração da qualidade da água que prejudique o abastecimento;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VI - perda de fontes de renda e trabalho;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VII - mudança de hábitos de populações, bem como perda ou redução de suas atividades econômicas e sujeição a efeitos sociais, culturais e psicológicos negativos devidos à remoção ou à evacuação em situações de emergência;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VIII - alteração no modo de vida de populações indígenas e comunidades tradicionais;</a:t>
            </a:r>
          </a:p>
          <a:p>
            <a:pPr marL="457200" lvl="1">
              <a:spcAft>
                <a:spcPts val="1000"/>
              </a:spcAft>
              <a:buNone/>
            </a:pPr>
            <a:r>
              <a:rPr lang="pt-BR" sz="1000" dirty="0">
                <a:solidFill>
                  <a:schemeClr val="bg2"/>
                </a:solidFill>
                <a:latin typeface="Verdana Pro"/>
                <a:cs typeface="Arial"/>
              </a:rPr>
              <a:t>IX - interrupção de acesso a áreas urbanas e comunidades rurais;</a:t>
            </a:r>
            <a:endParaRPr lang="pt-BR" sz="1000" dirty="0">
              <a:solidFill>
                <a:schemeClr val="bg2"/>
              </a:solidFill>
              <a:latin typeface="Verdana Pro"/>
            </a:endParaRPr>
          </a:p>
        </p:txBody>
      </p:sp>
      <p:sp>
        <p:nvSpPr>
          <p:cNvPr id="6679" name="Google Shape;6679;p40"/>
          <p:cNvSpPr txBox="1">
            <a:spLocks noGrp="1"/>
          </p:cNvSpPr>
          <p:nvPr>
            <p:ph type="title"/>
          </p:nvPr>
        </p:nvSpPr>
        <p:spPr>
          <a:xfrm>
            <a:off x="866274" y="173064"/>
            <a:ext cx="713644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Art. 2º - Populações Atingidas por Barragens (PAB)</a:t>
            </a:r>
            <a:endParaRPr sz="1800" dirty="0">
              <a:solidFill>
                <a:schemeClr val="accent1"/>
              </a:solidFill>
            </a:endParaRPr>
          </a:p>
        </p:txBody>
      </p:sp>
      <p:grpSp>
        <p:nvGrpSpPr>
          <p:cNvPr id="6680" name="Google Shape;6680;p40"/>
          <p:cNvGrpSpPr/>
          <p:nvPr/>
        </p:nvGrpSpPr>
        <p:grpSpPr>
          <a:xfrm>
            <a:off x="1163875" y="2062743"/>
            <a:ext cx="1128803" cy="1316849"/>
            <a:chOff x="2345125" y="1418150"/>
            <a:chExt cx="377425" cy="440300"/>
          </a:xfrm>
        </p:grpSpPr>
        <p:sp>
          <p:nvSpPr>
            <p:cNvPr id="6681" name="Google Shape;6681;p40"/>
            <p:cNvSpPr/>
            <p:nvPr/>
          </p:nvSpPr>
          <p:spPr>
            <a:xfrm>
              <a:off x="2345125" y="1418150"/>
              <a:ext cx="377425" cy="440300"/>
            </a:xfrm>
            <a:custGeom>
              <a:avLst/>
              <a:gdLst/>
              <a:ahLst/>
              <a:cxnLst/>
              <a:rect l="l" t="t" r="r" b="b"/>
              <a:pathLst>
                <a:path w="15097" h="17612" extrusionOk="0">
                  <a:moveTo>
                    <a:pt x="1783" y="688"/>
                  </a:moveTo>
                  <a:lnTo>
                    <a:pt x="1783" y="14315"/>
                  </a:lnTo>
                  <a:lnTo>
                    <a:pt x="1649" y="14315"/>
                  </a:lnTo>
                  <a:cubicBezTo>
                    <a:pt x="1291" y="14315"/>
                    <a:pt x="958" y="14433"/>
                    <a:pt x="685" y="14625"/>
                  </a:cubicBezTo>
                  <a:lnTo>
                    <a:pt x="685" y="1794"/>
                  </a:lnTo>
                  <a:cubicBezTo>
                    <a:pt x="685" y="1189"/>
                    <a:pt x="1172" y="696"/>
                    <a:pt x="1783" y="688"/>
                  </a:cubicBezTo>
                  <a:close/>
                  <a:moveTo>
                    <a:pt x="14403" y="15002"/>
                  </a:moveTo>
                  <a:lnTo>
                    <a:pt x="14403" y="16923"/>
                  </a:lnTo>
                  <a:lnTo>
                    <a:pt x="1646" y="16923"/>
                  </a:lnTo>
                  <a:cubicBezTo>
                    <a:pt x="1153" y="16923"/>
                    <a:pt x="743" y="16552"/>
                    <a:pt x="688" y="16073"/>
                  </a:cubicBezTo>
                  <a:lnTo>
                    <a:pt x="688" y="16070"/>
                  </a:lnTo>
                  <a:cubicBezTo>
                    <a:pt x="685" y="16034"/>
                    <a:pt x="683" y="15999"/>
                    <a:pt x="683" y="15963"/>
                  </a:cubicBezTo>
                  <a:cubicBezTo>
                    <a:pt x="683" y="15434"/>
                    <a:pt x="1115" y="15002"/>
                    <a:pt x="1646" y="15002"/>
                  </a:cubicBezTo>
                  <a:close/>
                  <a:moveTo>
                    <a:pt x="1800" y="0"/>
                  </a:moveTo>
                  <a:cubicBezTo>
                    <a:pt x="806" y="0"/>
                    <a:pt x="0" y="806"/>
                    <a:pt x="0" y="1797"/>
                  </a:cubicBezTo>
                  <a:lnTo>
                    <a:pt x="0" y="16111"/>
                  </a:lnTo>
                  <a:cubicBezTo>
                    <a:pt x="0" y="16155"/>
                    <a:pt x="8" y="16194"/>
                    <a:pt x="25" y="16235"/>
                  </a:cubicBezTo>
                  <a:cubicBezTo>
                    <a:pt x="154" y="17017"/>
                    <a:pt x="837" y="17611"/>
                    <a:pt x="1651" y="17611"/>
                  </a:cubicBezTo>
                  <a:lnTo>
                    <a:pt x="14752" y="17611"/>
                  </a:lnTo>
                  <a:cubicBezTo>
                    <a:pt x="14942" y="17611"/>
                    <a:pt x="15096" y="17457"/>
                    <a:pt x="15096" y="17267"/>
                  </a:cubicBezTo>
                  <a:lnTo>
                    <a:pt x="15096" y="14661"/>
                  </a:lnTo>
                  <a:lnTo>
                    <a:pt x="15096" y="344"/>
                  </a:lnTo>
                  <a:cubicBezTo>
                    <a:pt x="15091" y="151"/>
                    <a:pt x="14937" y="0"/>
                    <a:pt x="14747" y="0"/>
                  </a:cubicBezTo>
                  <a:lnTo>
                    <a:pt x="9983" y="0"/>
                  </a:lnTo>
                  <a:cubicBezTo>
                    <a:pt x="9794" y="0"/>
                    <a:pt x="9640" y="154"/>
                    <a:pt x="9640" y="344"/>
                  </a:cubicBezTo>
                  <a:cubicBezTo>
                    <a:pt x="9640" y="534"/>
                    <a:pt x="9794" y="688"/>
                    <a:pt x="9983" y="688"/>
                  </a:cubicBezTo>
                  <a:lnTo>
                    <a:pt x="14403" y="688"/>
                  </a:lnTo>
                  <a:lnTo>
                    <a:pt x="14403" y="14315"/>
                  </a:lnTo>
                  <a:lnTo>
                    <a:pt x="2471" y="14315"/>
                  </a:lnTo>
                  <a:lnTo>
                    <a:pt x="2471" y="688"/>
                  </a:lnTo>
                  <a:lnTo>
                    <a:pt x="6891" y="688"/>
                  </a:lnTo>
                  <a:cubicBezTo>
                    <a:pt x="7080" y="688"/>
                    <a:pt x="7235" y="534"/>
                    <a:pt x="7235" y="344"/>
                  </a:cubicBezTo>
                  <a:cubicBezTo>
                    <a:pt x="7235" y="154"/>
                    <a:pt x="7080" y="0"/>
                    <a:pt x="6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0"/>
            <p:cNvSpPr/>
            <p:nvPr/>
          </p:nvSpPr>
          <p:spPr>
            <a:xfrm>
              <a:off x="2425600" y="1453975"/>
              <a:ext cx="260825" cy="227725"/>
            </a:xfrm>
            <a:custGeom>
              <a:avLst/>
              <a:gdLst/>
              <a:ahLst/>
              <a:cxnLst/>
              <a:rect l="l" t="t" r="r" b="b"/>
              <a:pathLst>
                <a:path w="10433" h="9109" extrusionOk="0">
                  <a:moveTo>
                    <a:pt x="5215" y="689"/>
                  </a:moveTo>
                  <a:cubicBezTo>
                    <a:pt x="5570" y="689"/>
                    <a:pt x="5856" y="975"/>
                    <a:pt x="5856" y="1330"/>
                  </a:cubicBezTo>
                  <a:cubicBezTo>
                    <a:pt x="5856" y="1685"/>
                    <a:pt x="5565" y="1968"/>
                    <a:pt x="5215" y="1968"/>
                  </a:cubicBezTo>
                  <a:cubicBezTo>
                    <a:pt x="4866" y="1968"/>
                    <a:pt x="4577" y="1685"/>
                    <a:pt x="4577" y="1330"/>
                  </a:cubicBezTo>
                  <a:cubicBezTo>
                    <a:pt x="4577" y="978"/>
                    <a:pt x="4866" y="689"/>
                    <a:pt x="5215" y="689"/>
                  </a:cubicBezTo>
                  <a:close/>
                  <a:moveTo>
                    <a:pt x="1938" y="1976"/>
                  </a:moveTo>
                  <a:lnTo>
                    <a:pt x="2907" y="3528"/>
                  </a:lnTo>
                  <a:lnTo>
                    <a:pt x="967" y="3528"/>
                  </a:lnTo>
                  <a:lnTo>
                    <a:pt x="1938" y="1976"/>
                  </a:lnTo>
                  <a:close/>
                  <a:moveTo>
                    <a:pt x="8498" y="1976"/>
                  </a:moveTo>
                  <a:lnTo>
                    <a:pt x="9467" y="3528"/>
                  </a:lnTo>
                  <a:lnTo>
                    <a:pt x="7527" y="3528"/>
                  </a:lnTo>
                  <a:lnTo>
                    <a:pt x="8498" y="1976"/>
                  </a:lnTo>
                  <a:close/>
                  <a:moveTo>
                    <a:pt x="3138" y="4216"/>
                  </a:moveTo>
                  <a:cubicBezTo>
                    <a:pt x="2986" y="4734"/>
                    <a:pt x="2505" y="5116"/>
                    <a:pt x="1938" y="5116"/>
                  </a:cubicBezTo>
                  <a:cubicBezTo>
                    <a:pt x="1368" y="5116"/>
                    <a:pt x="887" y="4734"/>
                    <a:pt x="741" y="4216"/>
                  </a:cubicBezTo>
                  <a:close/>
                  <a:moveTo>
                    <a:pt x="9698" y="4216"/>
                  </a:moveTo>
                  <a:cubicBezTo>
                    <a:pt x="9546" y="4734"/>
                    <a:pt x="9065" y="5116"/>
                    <a:pt x="8498" y="5116"/>
                  </a:cubicBezTo>
                  <a:cubicBezTo>
                    <a:pt x="7928" y="5116"/>
                    <a:pt x="7447" y="4734"/>
                    <a:pt x="7301" y="4216"/>
                  </a:cubicBezTo>
                  <a:close/>
                  <a:moveTo>
                    <a:pt x="8093" y="7609"/>
                  </a:moveTo>
                  <a:cubicBezTo>
                    <a:pt x="8314" y="7609"/>
                    <a:pt x="8498" y="7790"/>
                    <a:pt x="8498" y="8017"/>
                  </a:cubicBezTo>
                  <a:lnTo>
                    <a:pt x="8498" y="8421"/>
                  </a:lnTo>
                  <a:lnTo>
                    <a:pt x="1938" y="8421"/>
                  </a:lnTo>
                  <a:lnTo>
                    <a:pt x="1938" y="8017"/>
                  </a:lnTo>
                  <a:cubicBezTo>
                    <a:pt x="1938" y="7794"/>
                    <a:pt x="2120" y="7609"/>
                    <a:pt x="2348" y="7609"/>
                  </a:cubicBezTo>
                  <a:lnTo>
                    <a:pt x="8088" y="7609"/>
                  </a:lnTo>
                  <a:cubicBezTo>
                    <a:pt x="8090" y="7609"/>
                    <a:pt x="8091" y="7609"/>
                    <a:pt x="8093" y="7609"/>
                  </a:cubicBezTo>
                  <a:close/>
                  <a:moveTo>
                    <a:pt x="5215" y="1"/>
                  </a:moveTo>
                  <a:cubicBezTo>
                    <a:pt x="4602" y="1"/>
                    <a:pt x="4084" y="416"/>
                    <a:pt x="3933" y="986"/>
                  </a:cubicBezTo>
                  <a:lnTo>
                    <a:pt x="1938" y="986"/>
                  </a:lnTo>
                  <a:cubicBezTo>
                    <a:pt x="1820" y="986"/>
                    <a:pt x="1707" y="1046"/>
                    <a:pt x="1644" y="1148"/>
                  </a:cubicBezTo>
                  <a:lnTo>
                    <a:pt x="56" y="3694"/>
                  </a:lnTo>
                  <a:cubicBezTo>
                    <a:pt x="17" y="3751"/>
                    <a:pt x="1" y="3820"/>
                    <a:pt x="4" y="3889"/>
                  </a:cubicBezTo>
                  <a:cubicBezTo>
                    <a:pt x="12" y="4948"/>
                    <a:pt x="879" y="5807"/>
                    <a:pt x="1938" y="5807"/>
                  </a:cubicBezTo>
                  <a:cubicBezTo>
                    <a:pt x="3000" y="5807"/>
                    <a:pt x="3864" y="4948"/>
                    <a:pt x="3872" y="3889"/>
                  </a:cubicBezTo>
                  <a:cubicBezTo>
                    <a:pt x="3878" y="3820"/>
                    <a:pt x="3856" y="3751"/>
                    <a:pt x="3823" y="3691"/>
                  </a:cubicBezTo>
                  <a:lnTo>
                    <a:pt x="2560" y="1674"/>
                  </a:lnTo>
                  <a:lnTo>
                    <a:pt x="3936" y="1674"/>
                  </a:lnTo>
                  <a:cubicBezTo>
                    <a:pt x="4060" y="2131"/>
                    <a:pt x="4417" y="2488"/>
                    <a:pt x="4874" y="2612"/>
                  </a:cubicBezTo>
                  <a:lnTo>
                    <a:pt x="4874" y="6921"/>
                  </a:lnTo>
                  <a:lnTo>
                    <a:pt x="2348" y="6921"/>
                  </a:lnTo>
                  <a:cubicBezTo>
                    <a:pt x="1743" y="6921"/>
                    <a:pt x="1250" y="7414"/>
                    <a:pt x="1250" y="8017"/>
                  </a:cubicBezTo>
                  <a:lnTo>
                    <a:pt x="1250" y="8765"/>
                  </a:lnTo>
                  <a:cubicBezTo>
                    <a:pt x="1250" y="8955"/>
                    <a:pt x="1404" y="9109"/>
                    <a:pt x="1594" y="9109"/>
                  </a:cubicBezTo>
                  <a:lnTo>
                    <a:pt x="8842" y="9109"/>
                  </a:lnTo>
                  <a:cubicBezTo>
                    <a:pt x="9029" y="9109"/>
                    <a:pt x="9186" y="8955"/>
                    <a:pt x="9186" y="8765"/>
                  </a:cubicBezTo>
                  <a:lnTo>
                    <a:pt x="9186" y="8017"/>
                  </a:lnTo>
                  <a:cubicBezTo>
                    <a:pt x="9186" y="7414"/>
                    <a:pt x="8693" y="6921"/>
                    <a:pt x="8088" y="6921"/>
                  </a:cubicBezTo>
                  <a:lnTo>
                    <a:pt x="5562" y="6921"/>
                  </a:lnTo>
                  <a:lnTo>
                    <a:pt x="5562" y="2612"/>
                  </a:lnTo>
                  <a:cubicBezTo>
                    <a:pt x="6019" y="2488"/>
                    <a:pt x="6376" y="2131"/>
                    <a:pt x="6500" y="1674"/>
                  </a:cubicBezTo>
                  <a:lnTo>
                    <a:pt x="7873" y="1674"/>
                  </a:lnTo>
                  <a:lnTo>
                    <a:pt x="6610" y="3691"/>
                  </a:lnTo>
                  <a:cubicBezTo>
                    <a:pt x="6575" y="3751"/>
                    <a:pt x="6555" y="3820"/>
                    <a:pt x="6561" y="3889"/>
                  </a:cubicBezTo>
                  <a:cubicBezTo>
                    <a:pt x="6566" y="4948"/>
                    <a:pt x="7433" y="5807"/>
                    <a:pt x="8493" y="5807"/>
                  </a:cubicBezTo>
                  <a:cubicBezTo>
                    <a:pt x="9557" y="5807"/>
                    <a:pt x="10419" y="4948"/>
                    <a:pt x="10430" y="3889"/>
                  </a:cubicBezTo>
                  <a:cubicBezTo>
                    <a:pt x="10433" y="3820"/>
                    <a:pt x="10413" y="3751"/>
                    <a:pt x="10378" y="3691"/>
                  </a:cubicBezTo>
                  <a:lnTo>
                    <a:pt x="8784" y="1145"/>
                  </a:lnTo>
                  <a:cubicBezTo>
                    <a:pt x="8724" y="1046"/>
                    <a:pt x="8611" y="986"/>
                    <a:pt x="8493" y="986"/>
                  </a:cubicBezTo>
                  <a:lnTo>
                    <a:pt x="6498" y="986"/>
                  </a:lnTo>
                  <a:cubicBezTo>
                    <a:pt x="6346" y="422"/>
                    <a:pt x="5826" y="1"/>
                    <a:pt x="5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3" name="Google Shape;6683;p40"/>
            <p:cNvSpPr/>
            <p:nvPr/>
          </p:nvSpPr>
          <p:spPr>
            <a:xfrm>
              <a:off x="2425600" y="1702525"/>
              <a:ext cx="260750" cy="54800"/>
            </a:xfrm>
            <a:custGeom>
              <a:avLst/>
              <a:gdLst/>
              <a:ahLst/>
              <a:cxnLst/>
              <a:rect l="l" t="t" r="r" b="b"/>
              <a:pathLst>
                <a:path w="10430" h="2192" extrusionOk="0">
                  <a:moveTo>
                    <a:pt x="9742" y="689"/>
                  </a:moveTo>
                  <a:lnTo>
                    <a:pt x="9742" y="1503"/>
                  </a:lnTo>
                  <a:lnTo>
                    <a:pt x="689" y="1503"/>
                  </a:lnTo>
                  <a:lnTo>
                    <a:pt x="689" y="689"/>
                  </a:lnTo>
                  <a:close/>
                  <a:moveTo>
                    <a:pt x="345" y="1"/>
                  </a:moveTo>
                  <a:cubicBezTo>
                    <a:pt x="155" y="1"/>
                    <a:pt x="1" y="155"/>
                    <a:pt x="1" y="345"/>
                  </a:cubicBezTo>
                  <a:lnTo>
                    <a:pt x="1" y="1847"/>
                  </a:lnTo>
                  <a:cubicBezTo>
                    <a:pt x="1" y="2037"/>
                    <a:pt x="155" y="2191"/>
                    <a:pt x="345" y="2191"/>
                  </a:cubicBezTo>
                  <a:lnTo>
                    <a:pt x="10086" y="2191"/>
                  </a:lnTo>
                  <a:cubicBezTo>
                    <a:pt x="10276" y="2191"/>
                    <a:pt x="10430" y="2037"/>
                    <a:pt x="10430" y="1847"/>
                  </a:cubicBezTo>
                  <a:lnTo>
                    <a:pt x="10430" y="345"/>
                  </a:lnTo>
                  <a:cubicBezTo>
                    <a:pt x="10430" y="155"/>
                    <a:pt x="10278" y="1"/>
                    <a:pt x="10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0"/>
            <p:cNvSpPr/>
            <p:nvPr/>
          </p:nvSpPr>
          <p:spPr>
            <a:xfrm>
              <a:off x="2547375" y="141815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4"/>
                    <a:pt x="154" y="688"/>
                    <a:pt x="344" y="688"/>
                  </a:cubicBezTo>
                  <a:cubicBezTo>
                    <a:pt x="537" y="688"/>
                    <a:pt x="688" y="534"/>
                    <a:pt x="688" y="344"/>
                  </a:cubicBezTo>
                  <a:cubicBezTo>
                    <a:pt x="688" y="154"/>
                    <a:pt x="534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718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8" name="Google Shape;6678;p40"/>
          <p:cNvSpPr txBox="1">
            <a:spLocks noGrp="1"/>
          </p:cNvSpPr>
          <p:nvPr>
            <p:ph type="body" idx="1"/>
          </p:nvPr>
        </p:nvSpPr>
        <p:spPr>
          <a:xfrm>
            <a:off x="1925054" y="980280"/>
            <a:ext cx="6634555" cy="4029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I - </a:t>
            </a:r>
            <a:r>
              <a:rPr lang="pt-BR" sz="1050" b="1" dirty="0">
                <a:solidFill>
                  <a:schemeClr val="bg2"/>
                </a:solidFill>
                <a:latin typeface="Verdana Pro"/>
                <a:cs typeface="Arial"/>
              </a:rPr>
              <a:t>reparação por meio de reposição, indenização, compensação equivalente e compensação social</a:t>
            </a: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, nos termos do § 1º deste artigo;</a:t>
            </a:r>
            <a:endParaRPr lang="pt-BR" sz="1050" dirty="0">
              <a:solidFill>
                <a:schemeClr val="bg2"/>
              </a:solidFill>
              <a:latin typeface="Verdana Pro"/>
            </a:endParaRPr>
          </a:p>
          <a:p>
            <a:pPr lvl="1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III - opção livre e informada a respeito das alternativas de reparação;</a:t>
            </a:r>
            <a:endParaRPr lang="pt-BR" sz="1050" dirty="0">
              <a:solidFill>
                <a:schemeClr val="bg2"/>
              </a:solidFill>
              <a:latin typeface="Verdana Pro"/>
            </a:endParaRPr>
          </a:p>
          <a:p>
            <a:pPr lvl="1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IV - </a:t>
            </a:r>
            <a:r>
              <a:rPr lang="pt-BR" sz="1050" b="1" dirty="0">
                <a:solidFill>
                  <a:schemeClr val="bg2"/>
                </a:solidFill>
                <a:latin typeface="Verdana Pro"/>
                <a:cs typeface="Arial"/>
              </a:rPr>
              <a:t>negociação, preferencialmente coletiva</a:t>
            </a: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, em relação às formas de reparação, parâmetros para a identificação dos bens e das benfeitorias passíveis de reparação, parâmetros para o estabelecimento de valores indenizatórios e eventuais compensações, dentre outros;</a:t>
            </a:r>
          </a:p>
          <a:p>
            <a:pPr lvl="1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V - </a:t>
            </a:r>
            <a:r>
              <a:rPr lang="pt-BR" sz="1050" b="1" dirty="0">
                <a:solidFill>
                  <a:schemeClr val="bg2"/>
                </a:solidFill>
                <a:latin typeface="Verdana Pro"/>
                <a:cs typeface="Arial"/>
              </a:rPr>
              <a:t>assessoria técnica independente</a:t>
            </a: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, de caráter multidisciplinar, escolhida pelas comunidades atingidas, a expensas do empreendedor e sem a sua interferência, com o objetivo de orientá-las no processo de participação;</a:t>
            </a:r>
          </a:p>
          <a:p>
            <a:pPr lvl="1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VII </a:t>
            </a:r>
            <a:r>
              <a:rPr lang="pt-BR" sz="1050" b="1" dirty="0">
                <a:solidFill>
                  <a:schemeClr val="bg2"/>
                </a:solidFill>
                <a:latin typeface="Verdana Pro"/>
                <a:cs typeface="Arial"/>
              </a:rPr>
              <a:t>- indenização pelas perdas materiais</a:t>
            </a: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, justa e, salvo nos casos de acidentes ou desastres, prévia, que contemple:</a:t>
            </a:r>
          </a:p>
          <a:p>
            <a:pPr marL="596900" lvl="1" indent="0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a) os valores das propriedades e das benfeitorias;</a:t>
            </a:r>
          </a:p>
          <a:p>
            <a:pPr marL="596900" lvl="1" indent="0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b) os lucros cessantes, quando for o caso; e</a:t>
            </a:r>
          </a:p>
          <a:p>
            <a:pPr marL="596900" lvl="1" indent="0" algn="just">
              <a:spcBef>
                <a:spcPts val="600"/>
              </a:spcBef>
              <a:buNone/>
            </a:pPr>
            <a:r>
              <a:rPr lang="pt-BR" sz="1050" dirty="0">
                <a:solidFill>
                  <a:schemeClr val="bg2"/>
                </a:solidFill>
                <a:latin typeface="Verdana Pro"/>
                <a:cs typeface="Arial"/>
              </a:rPr>
              <a:t>c) os recursos monetários que assegurem a manutenção dos níveis de vida até que as famílias e indivíduos alcancem condições pelo menos equivalentes às precedentes;</a:t>
            </a:r>
          </a:p>
          <a:p>
            <a:pPr lvl="1">
              <a:buNone/>
            </a:pP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solidFill>
                <a:schemeClr val="bg2"/>
              </a:solidFill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latin typeface="Verdana Pro"/>
              <a:cs typeface="Arial"/>
            </a:endParaRPr>
          </a:p>
          <a:p>
            <a:pPr lvl="1">
              <a:buNone/>
            </a:pPr>
            <a:endParaRPr lang="pt-BR" sz="1200" dirty="0">
              <a:latin typeface="Verdana Pro"/>
            </a:endParaRPr>
          </a:p>
        </p:txBody>
      </p:sp>
      <p:sp>
        <p:nvSpPr>
          <p:cNvPr id="6679" name="Google Shape;6679;p40"/>
          <p:cNvSpPr txBox="1">
            <a:spLocks noGrp="1"/>
          </p:cNvSpPr>
          <p:nvPr>
            <p:ph type="title"/>
          </p:nvPr>
        </p:nvSpPr>
        <p:spPr>
          <a:xfrm>
            <a:off x="2591946" y="299470"/>
            <a:ext cx="607766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</a:rPr>
              <a:t>Art. 3º - direitos das PAB, dentre outros:</a:t>
            </a:r>
            <a:endParaRPr sz="2000" dirty="0">
              <a:solidFill>
                <a:schemeClr val="accent1"/>
              </a:solidFill>
            </a:endParaRPr>
          </a:p>
        </p:txBody>
      </p:sp>
      <p:grpSp>
        <p:nvGrpSpPr>
          <p:cNvPr id="6680" name="Google Shape;6680;p40"/>
          <p:cNvGrpSpPr/>
          <p:nvPr/>
        </p:nvGrpSpPr>
        <p:grpSpPr>
          <a:xfrm>
            <a:off x="1163875" y="2062743"/>
            <a:ext cx="1128803" cy="1316849"/>
            <a:chOff x="2345125" y="1418150"/>
            <a:chExt cx="377425" cy="440300"/>
          </a:xfrm>
        </p:grpSpPr>
        <p:sp>
          <p:nvSpPr>
            <p:cNvPr id="6681" name="Google Shape;6681;p40"/>
            <p:cNvSpPr/>
            <p:nvPr/>
          </p:nvSpPr>
          <p:spPr>
            <a:xfrm>
              <a:off x="2345125" y="1418150"/>
              <a:ext cx="377425" cy="440300"/>
            </a:xfrm>
            <a:custGeom>
              <a:avLst/>
              <a:gdLst/>
              <a:ahLst/>
              <a:cxnLst/>
              <a:rect l="l" t="t" r="r" b="b"/>
              <a:pathLst>
                <a:path w="15097" h="17612" extrusionOk="0">
                  <a:moveTo>
                    <a:pt x="1783" y="688"/>
                  </a:moveTo>
                  <a:lnTo>
                    <a:pt x="1783" y="14315"/>
                  </a:lnTo>
                  <a:lnTo>
                    <a:pt x="1649" y="14315"/>
                  </a:lnTo>
                  <a:cubicBezTo>
                    <a:pt x="1291" y="14315"/>
                    <a:pt x="958" y="14433"/>
                    <a:pt x="685" y="14625"/>
                  </a:cubicBezTo>
                  <a:lnTo>
                    <a:pt x="685" y="1794"/>
                  </a:lnTo>
                  <a:cubicBezTo>
                    <a:pt x="685" y="1189"/>
                    <a:pt x="1172" y="696"/>
                    <a:pt x="1783" y="688"/>
                  </a:cubicBezTo>
                  <a:close/>
                  <a:moveTo>
                    <a:pt x="14403" y="15002"/>
                  </a:moveTo>
                  <a:lnTo>
                    <a:pt x="14403" y="16923"/>
                  </a:lnTo>
                  <a:lnTo>
                    <a:pt x="1646" y="16923"/>
                  </a:lnTo>
                  <a:cubicBezTo>
                    <a:pt x="1153" y="16923"/>
                    <a:pt x="743" y="16552"/>
                    <a:pt x="688" y="16073"/>
                  </a:cubicBezTo>
                  <a:lnTo>
                    <a:pt x="688" y="16070"/>
                  </a:lnTo>
                  <a:cubicBezTo>
                    <a:pt x="685" y="16034"/>
                    <a:pt x="683" y="15999"/>
                    <a:pt x="683" y="15963"/>
                  </a:cubicBezTo>
                  <a:cubicBezTo>
                    <a:pt x="683" y="15434"/>
                    <a:pt x="1115" y="15002"/>
                    <a:pt x="1646" y="15002"/>
                  </a:cubicBezTo>
                  <a:close/>
                  <a:moveTo>
                    <a:pt x="1800" y="0"/>
                  </a:moveTo>
                  <a:cubicBezTo>
                    <a:pt x="806" y="0"/>
                    <a:pt x="0" y="806"/>
                    <a:pt x="0" y="1797"/>
                  </a:cubicBezTo>
                  <a:lnTo>
                    <a:pt x="0" y="16111"/>
                  </a:lnTo>
                  <a:cubicBezTo>
                    <a:pt x="0" y="16155"/>
                    <a:pt x="8" y="16194"/>
                    <a:pt x="25" y="16235"/>
                  </a:cubicBezTo>
                  <a:cubicBezTo>
                    <a:pt x="154" y="17017"/>
                    <a:pt x="837" y="17611"/>
                    <a:pt x="1651" y="17611"/>
                  </a:cubicBezTo>
                  <a:lnTo>
                    <a:pt x="14752" y="17611"/>
                  </a:lnTo>
                  <a:cubicBezTo>
                    <a:pt x="14942" y="17611"/>
                    <a:pt x="15096" y="17457"/>
                    <a:pt x="15096" y="17267"/>
                  </a:cubicBezTo>
                  <a:lnTo>
                    <a:pt x="15096" y="14661"/>
                  </a:lnTo>
                  <a:lnTo>
                    <a:pt x="15096" y="344"/>
                  </a:lnTo>
                  <a:cubicBezTo>
                    <a:pt x="15091" y="151"/>
                    <a:pt x="14937" y="0"/>
                    <a:pt x="14747" y="0"/>
                  </a:cubicBezTo>
                  <a:lnTo>
                    <a:pt x="9983" y="0"/>
                  </a:lnTo>
                  <a:cubicBezTo>
                    <a:pt x="9794" y="0"/>
                    <a:pt x="9640" y="154"/>
                    <a:pt x="9640" y="344"/>
                  </a:cubicBezTo>
                  <a:cubicBezTo>
                    <a:pt x="9640" y="534"/>
                    <a:pt x="9794" y="688"/>
                    <a:pt x="9983" y="688"/>
                  </a:cubicBezTo>
                  <a:lnTo>
                    <a:pt x="14403" y="688"/>
                  </a:lnTo>
                  <a:lnTo>
                    <a:pt x="14403" y="14315"/>
                  </a:lnTo>
                  <a:lnTo>
                    <a:pt x="2471" y="14315"/>
                  </a:lnTo>
                  <a:lnTo>
                    <a:pt x="2471" y="688"/>
                  </a:lnTo>
                  <a:lnTo>
                    <a:pt x="6891" y="688"/>
                  </a:lnTo>
                  <a:cubicBezTo>
                    <a:pt x="7080" y="688"/>
                    <a:pt x="7235" y="534"/>
                    <a:pt x="7235" y="344"/>
                  </a:cubicBezTo>
                  <a:cubicBezTo>
                    <a:pt x="7235" y="154"/>
                    <a:pt x="7080" y="0"/>
                    <a:pt x="6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0"/>
            <p:cNvSpPr/>
            <p:nvPr/>
          </p:nvSpPr>
          <p:spPr>
            <a:xfrm>
              <a:off x="2425600" y="1453975"/>
              <a:ext cx="260825" cy="227725"/>
            </a:xfrm>
            <a:custGeom>
              <a:avLst/>
              <a:gdLst/>
              <a:ahLst/>
              <a:cxnLst/>
              <a:rect l="l" t="t" r="r" b="b"/>
              <a:pathLst>
                <a:path w="10433" h="9109" extrusionOk="0">
                  <a:moveTo>
                    <a:pt x="5215" y="689"/>
                  </a:moveTo>
                  <a:cubicBezTo>
                    <a:pt x="5570" y="689"/>
                    <a:pt x="5856" y="975"/>
                    <a:pt x="5856" y="1330"/>
                  </a:cubicBezTo>
                  <a:cubicBezTo>
                    <a:pt x="5856" y="1685"/>
                    <a:pt x="5565" y="1968"/>
                    <a:pt x="5215" y="1968"/>
                  </a:cubicBezTo>
                  <a:cubicBezTo>
                    <a:pt x="4866" y="1968"/>
                    <a:pt x="4577" y="1685"/>
                    <a:pt x="4577" y="1330"/>
                  </a:cubicBezTo>
                  <a:cubicBezTo>
                    <a:pt x="4577" y="978"/>
                    <a:pt x="4866" y="689"/>
                    <a:pt x="5215" y="689"/>
                  </a:cubicBezTo>
                  <a:close/>
                  <a:moveTo>
                    <a:pt x="1938" y="1976"/>
                  </a:moveTo>
                  <a:lnTo>
                    <a:pt x="2907" y="3528"/>
                  </a:lnTo>
                  <a:lnTo>
                    <a:pt x="967" y="3528"/>
                  </a:lnTo>
                  <a:lnTo>
                    <a:pt x="1938" y="1976"/>
                  </a:lnTo>
                  <a:close/>
                  <a:moveTo>
                    <a:pt x="8498" y="1976"/>
                  </a:moveTo>
                  <a:lnTo>
                    <a:pt x="9467" y="3528"/>
                  </a:lnTo>
                  <a:lnTo>
                    <a:pt x="7527" y="3528"/>
                  </a:lnTo>
                  <a:lnTo>
                    <a:pt x="8498" y="1976"/>
                  </a:lnTo>
                  <a:close/>
                  <a:moveTo>
                    <a:pt x="3138" y="4216"/>
                  </a:moveTo>
                  <a:cubicBezTo>
                    <a:pt x="2986" y="4734"/>
                    <a:pt x="2505" y="5116"/>
                    <a:pt x="1938" y="5116"/>
                  </a:cubicBezTo>
                  <a:cubicBezTo>
                    <a:pt x="1368" y="5116"/>
                    <a:pt x="887" y="4734"/>
                    <a:pt x="741" y="4216"/>
                  </a:cubicBezTo>
                  <a:close/>
                  <a:moveTo>
                    <a:pt x="9698" y="4216"/>
                  </a:moveTo>
                  <a:cubicBezTo>
                    <a:pt x="9546" y="4734"/>
                    <a:pt x="9065" y="5116"/>
                    <a:pt x="8498" y="5116"/>
                  </a:cubicBezTo>
                  <a:cubicBezTo>
                    <a:pt x="7928" y="5116"/>
                    <a:pt x="7447" y="4734"/>
                    <a:pt x="7301" y="4216"/>
                  </a:cubicBezTo>
                  <a:close/>
                  <a:moveTo>
                    <a:pt x="8093" y="7609"/>
                  </a:moveTo>
                  <a:cubicBezTo>
                    <a:pt x="8314" y="7609"/>
                    <a:pt x="8498" y="7790"/>
                    <a:pt x="8498" y="8017"/>
                  </a:cubicBezTo>
                  <a:lnTo>
                    <a:pt x="8498" y="8421"/>
                  </a:lnTo>
                  <a:lnTo>
                    <a:pt x="1938" y="8421"/>
                  </a:lnTo>
                  <a:lnTo>
                    <a:pt x="1938" y="8017"/>
                  </a:lnTo>
                  <a:cubicBezTo>
                    <a:pt x="1938" y="7794"/>
                    <a:pt x="2120" y="7609"/>
                    <a:pt x="2348" y="7609"/>
                  </a:cubicBezTo>
                  <a:lnTo>
                    <a:pt x="8088" y="7609"/>
                  </a:lnTo>
                  <a:cubicBezTo>
                    <a:pt x="8090" y="7609"/>
                    <a:pt x="8091" y="7609"/>
                    <a:pt x="8093" y="7609"/>
                  </a:cubicBezTo>
                  <a:close/>
                  <a:moveTo>
                    <a:pt x="5215" y="1"/>
                  </a:moveTo>
                  <a:cubicBezTo>
                    <a:pt x="4602" y="1"/>
                    <a:pt x="4084" y="416"/>
                    <a:pt x="3933" y="986"/>
                  </a:cubicBezTo>
                  <a:lnTo>
                    <a:pt x="1938" y="986"/>
                  </a:lnTo>
                  <a:cubicBezTo>
                    <a:pt x="1820" y="986"/>
                    <a:pt x="1707" y="1046"/>
                    <a:pt x="1644" y="1148"/>
                  </a:cubicBezTo>
                  <a:lnTo>
                    <a:pt x="56" y="3694"/>
                  </a:lnTo>
                  <a:cubicBezTo>
                    <a:pt x="17" y="3751"/>
                    <a:pt x="1" y="3820"/>
                    <a:pt x="4" y="3889"/>
                  </a:cubicBezTo>
                  <a:cubicBezTo>
                    <a:pt x="12" y="4948"/>
                    <a:pt x="879" y="5807"/>
                    <a:pt x="1938" y="5807"/>
                  </a:cubicBezTo>
                  <a:cubicBezTo>
                    <a:pt x="3000" y="5807"/>
                    <a:pt x="3864" y="4948"/>
                    <a:pt x="3872" y="3889"/>
                  </a:cubicBezTo>
                  <a:cubicBezTo>
                    <a:pt x="3878" y="3820"/>
                    <a:pt x="3856" y="3751"/>
                    <a:pt x="3823" y="3691"/>
                  </a:cubicBezTo>
                  <a:lnTo>
                    <a:pt x="2560" y="1674"/>
                  </a:lnTo>
                  <a:lnTo>
                    <a:pt x="3936" y="1674"/>
                  </a:lnTo>
                  <a:cubicBezTo>
                    <a:pt x="4060" y="2131"/>
                    <a:pt x="4417" y="2488"/>
                    <a:pt x="4874" y="2612"/>
                  </a:cubicBezTo>
                  <a:lnTo>
                    <a:pt x="4874" y="6921"/>
                  </a:lnTo>
                  <a:lnTo>
                    <a:pt x="2348" y="6921"/>
                  </a:lnTo>
                  <a:cubicBezTo>
                    <a:pt x="1743" y="6921"/>
                    <a:pt x="1250" y="7414"/>
                    <a:pt x="1250" y="8017"/>
                  </a:cubicBezTo>
                  <a:lnTo>
                    <a:pt x="1250" y="8765"/>
                  </a:lnTo>
                  <a:cubicBezTo>
                    <a:pt x="1250" y="8955"/>
                    <a:pt x="1404" y="9109"/>
                    <a:pt x="1594" y="9109"/>
                  </a:cubicBezTo>
                  <a:lnTo>
                    <a:pt x="8842" y="9109"/>
                  </a:lnTo>
                  <a:cubicBezTo>
                    <a:pt x="9029" y="9109"/>
                    <a:pt x="9186" y="8955"/>
                    <a:pt x="9186" y="8765"/>
                  </a:cubicBezTo>
                  <a:lnTo>
                    <a:pt x="9186" y="8017"/>
                  </a:lnTo>
                  <a:cubicBezTo>
                    <a:pt x="9186" y="7414"/>
                    <a:pt x="8693" y="6921"/>
                    <a:pt x="8088" y="6921"/>
                  </a:cubicBezTo>
                  <a:lnTo>
                    <a:pt x="5562" y="6921"/>
                  </a:lnTo>
                  <a:lnTo>
                    <a:pt x="5562" y="2612"/>
                  </a:lnTo>
                  <a:cubicBezTo>
                    <a:pt x="6019" y="2488"/>
                    <a:pt x="6376" y="2131"/>
                    <a:pt x="6500" y="1674"/>
                  </a:cubicBezTo>
                  <a:lnTo>
                    <a:pt x="7873" y="1674"/>
                  </a:lnTo>
                  <a:lnTo>
                    <a:pt x="6610" y="3691"/>
                  </a:lnTo>
                  <a:cubicBezTo>
                    <a:pt x="6575" y="3751"/>
                    <a:pt x="6555" y="3820"/>
                    <a:pt x="6561" y="3889"/>
                  </a:cubicBezTo>
                  <a:cubicBezTo>
                    <a:pt x="6566" y="4948"/>
                    <a:pt x="7433" y="5807"/>
                    <a:pt x="8493" y="5807"/>
                  </a:cubicBezTo>
                  <a:cubicBezTo>
                    <a:pt x="9557" y="5807"/>
                    <a:pt x="10419" y="4948"/>
                    <a:pt x="10430" y="3889"/>
                  </a:cubicBezTo>
                  <a:cubicBezTo>
                    <a:pt x="10433" y="3820"/>
                    <a:pt x="10413" y="3751"/>
                    <a:pt x="10378" y="3691"/>
                  </a:cubicBezTo>
                  <a:lnTo>
                    <a:pt x="8784" y="1145"/>
                  </a:lnTo>
                  <a:cubicBezTo>
                    <a:pt x="8724" y="1046"/>
                    <a:pt x="8611" y="986"/>
                    <a:pt x="8493" y="986"/>
                  </a:cubicBezTo>
                  <a:lnTo>
                    <a:pt x="6498" y="986"/>
                  </a:lnTo>
                  <a:cubicBezTo>
                    <a:pt x="6346" y="422"/>
                    <a:pt x="5826" y="1"/>
                    <a:pt x="5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3" name="Google Shape;6683;p40"/>
            <p:cNvSpPr/>
            <p:nvPr/>
          </p:nvSpPr>
          <p:spPr>
            <a:xfrm>
              <a:off x="2425600" y="1702525"/>
              <a:ext cx="260750" cy="54800"/>
            </a:xfrm>
            <a:custGeom>
              <a:avLst/>
              <a:gdLst/>
              <a:ahLst/>
              <a:cxnLst/>
              <a:rect l="l" t="t" r="r" b="b"/>
              <a:pathLst>
                <a:path w="10430" h="2192" extrusionOk="0">
                  <a:moveTo>
                    <a:pt x="9742" y="689"/>
                  </a:moveTo>
                  <a:lnTo>
                    <a:pt x="9742" y="1503"/>
                  </a:lnTo>
                  <a:lnTo>
                    <a:pt x="689" y="1503"/>
                  </a:lnTo>
                  <a:lnTo>
                    <a:pt x="689" y="689"/>
                  </a:lnTo>
                  <a:close/>
                  <a:moveTo>
                    <a:pt x="345" y="1"/>
                  </a:moveTo>
                  <a:cubicBezTo>
                    <a:pt x="155" y="1"/>
                    <a:pt x="1" y="155"/>
                    <a:pt x="1" y="345"/>
                  </a:cubicBezTo>
                  <a:lnTo>
                    <a:pt x="1" y="1847"/>
                  </a:lnTo>
                  <a:cubicBezTo>
                    <a:pt x="1" y="2037"/>
                    <a:pt x="155" y="2191"/>
                    <a:pt x="345" y="2191"/>
                  </a:cubicBezTo>
                  <a:lnTo>
                    <a:pt x="10086" y="2191"/>
                  </a:lnTo>
                  <a:cubicBezTo>
                    <a:pt x="10276" y="2191"/>
                    <a:pt x="10430" y="2037"/>
                    <a:pt x="10430" y="1847"/>
                  </a:cubicBezTo>
                  <a:lnTo>
                    <a:pt x="10430" y="345"/>
                  </a:lnTo>
                  <a:cubicBezTo>
                    <a:pt x="10430" y="155"/>
                    <a:pt x="10278" y="1"/>
                    <a:pt x="10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0"/>
            <p:cNvSpPr/>
            <p:nvPr/>
          </p:nvSpPr>
          <p:spPr>
            <a:xfrm>
              <a:off x="2547375" y="141815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44" y="0"/>
                  </a:moveTo>
                  <a:cubicBezTo>
                    <a:pt x="154" y="0"/>
                    <a:pt x="0" y="154"/>
                    <a:pt x="0" y="344"/>
                  </a:cubicBezTo>
                  <a:cubicBezTo>
                    <a:pt x="0" y="534"/>
                    <a:pt x="154" y="688"/>
                    <a:pt x="344" y="688"/>
                  </a:cubicBezTo>
                  <a:cubicBezTo>
                    <a:pt x="537" y="688"/>
                    <a:pt x="688" y="534"/>
                    <a:pt x="688" y="344"/>
                  </a:cubicBezTo>
                  <a:cubicBezTo>
                    <a:pt x="688" y="154"/>
                    <a:pt x="534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742526"/>
      </p:ext>
    </p:extLst>
  </p:cSld>
  <p:clrMapOvr>
    <a:masterClrMapping/>
  </p:clrMapOvr>
</p:sld>
</file>

<file path=ppt/theme/theme1.xml><?xml version="1.0" encoding="utf-8"?>
<a:theme xmlns:a="http://schemas.openxmlformats.org/drawingml/2006/main" name="Human Rights Advocacy Campaign by Slidesgo">
  <a:themeElements>
    <a:clrScheme name="Simple Light">
      <a:dk1>
        <a:srgbClr val="3F3C3A"/>
      </a:dk1>
      <a:lt1>
        <a:srgbClr val="FFFFFF"/>
      </a:lt1>
      <a:dk2>
        <a:srgbClr val="0644FA"/>
      </a:dk2>
      <a:lt2>
        <a:srgbClr val="FF1C37"/>
      </a:lt2>
      <a:accent1>
        <a:srgbClr val="FFCED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3C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2275</Words>
  <Application>Microsoft Office PowerPoint</Application>
  <PresentationFormat>Apresentação na tela (16:9)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Verdana Pro</vt:lpstr>
      <vt:lpstr>Bebas Neue</vt:lpstr>
      <vt:lpstr>Montserrat</vt:lpstr>
      <vt:lpstr>Arial</vt:lpstr>
      <vt:lpstr>Aptos</vt:lpstr>
      <vt:lpstr>Amiko SemiBold</vt:lpstr>
      <vt:lpstr>Aptos Display</vt:lpstr>
      <vt:lpstr>Human Rights Advocacy Campaign by Slidesgo</vt:lpstr>
      <vt:lpstr>PROPOSTA INICIAL DE DEFINIÇÃO DOS PARÂMETROS COLETIVOS DE INDENIZAÇÃO </vt:lpstr>
      <vt:lpstr>01</vt:lpstr>
      <vt:lpstr>Política Estadual dos Atingidos por Barragens </vt:lpstr>
      <vt:lpstr>Política Estadual MG – Atingidos por Barragens</vt:lpstr>
      <vt:lpstr>Art. 2º - atingidos por barragens</vt:lpstr>
      <vt:lpstr>Art. 3º - direitos dos atingidos por barragens</vt:lpstr>
      <vt:lpstr>Política Nacional de Direitos das Populações Atingidas por Barragens - PNAB </vt:lpstr>
      <vt:lpstr>Art. 2º - Populações Atingidas por Barragens (PAB)</vt:lpstr>
      <vt:lpstr>Art. 3º - direitos das PAB, dentre outros:</vt:lpstr>
      <vt:lpstr>Art. 3º - direitos das PAB, dentre outros:</vt:lpstr>
      <vt:lpstr>Outros destaques da PNAB</vt:lpstr>
      <vt:lpstr>Outros destaques da PNAB</vt:lpstr>
      <vt:lpstr>Onde estamos e o que precisamos</vt:lpstr>
      <vt:lpstr>Visão geral da liquidação</vt:lpstr>
      <vt:lpstr>Estudos técnicos Considerações iniciais</vt:lpstr>
      <vt:lpstr>Etapa 1 </vt:lpstr>
      <vt:lpstr>Etapa 2 </vt:lpstr>
      <vt:lpstr>Etapa 3 </vt:lpstr>
      <vt:lpstr>Futura execução</vt:lpstr>
      <vt:lpstr>Obrigada/o!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Advocacy Campaign</dc:title>
  <dc:creator>Cliente</dc:creator>
  <cp:lastModifiedBy>Shirley Machado de Oliveira</cp:lastModifiedBy>
  <cp:revision>12</cp:revision>
  <dcterms:modified xsi:type="dcterms:W3CDTF">2024-05-02T15:34:06Z</dcterms:modified>
</cp:coreProperties>
</file>